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6858000" cx="12192000"/>
  <p:notesSz cx="6858000" cy="9144000"/>
  <p:embeddedFontLst>
    <p:embeddedFont>
      <p:font typeface="Roboto"/>
      <p:regular r:id="rId65"/>
      <p:bold r:id="rId66"/>
      <p:italic r:id="rId67"/>
      <p:boldItalic r:id="rId68"/>
    </p:embeddedFont>
    <p:embeddedFont>
      <p:font typeface="Mulish ExtraBold"/>
      <p:bold r:id="rId69"/>
      <p:boldItalic r:id="rId70"/>
    </p:embeddedFont>
    <p:embeddedFont>
      <p:font typeface="Quattrocento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5" roundtripDataSignature="AMtx7mgc6nk/njHLX6zXJULgeLl6mRw9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F6297C-621B-4E06-AA77-E73564CF151D}">
  <a:tblStyle styleId="{56F6297C-621B-4E06-AA77-E73564CF151D}"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EF0ED"/>
          </a:solidFill>
        </a:fill>
      </a:tcStyle>
    </a:wholeTbl>
    <a:band1H>
      <a:tcTxStyle/>
      <a:tcStyle>
        <a:fill>
          <a:solidFill>
            <a:srgbClr val="FDDFD9"/>
          </a:solidFill>
        </a:fill>
      </a:tcStyle>
    </a:band1H>
    <a:band2H>
      <a:tcTxStyle/>
    </a:band2H>
    <a:band1V>
      <a:tcTxStyle/>
      <a:tcStyle>
        <a:fill>
          <a:solidFill>
            <a:srgbClr val="FDDFD9"/>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FEF0ED"/>
          </a:solidFill>
        </a:fill>
      </a:tcStyle>
    </a:lastRow>
    <a:seCell>
      <a:tcTxStyle/>
    </a:seCell>
    <a:swCell>
      <a:tcTxStyle/>
    </a:swCell>
    <a:firstRow>
      <a:tcTxStyle b="on" i="off">
        <a:font>
          <a:latin typeface="Arial"/>
          <a:ea typeface="Arial"/>
          <a:cs typeface="Arial"/>
        </a:font>
        <a:schemeClr val="lt1"/>
      </a:tcTxStyle>
      <a:tcStyle>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QuattrocentoSans-italic.fntdata"/><Relationship Id="rId72" Type="http://schemas.openxmlformats.org/officeDocument/2006/relationships/font" Target="fonts/QuattrocentoSans-bold.fntdata"/><Relationship Id="rId31" Type="http://schemas.openxmlformats.org/officeDocument/2006/relationships/slide" Target="slides/slide26.xml"/><Relationship Id="rId75" Type="http://customschemas.google.com/relationships/presentationmetadata" Target="metadata"/><Relationship Id="rId30" Type="http://schemas.openxmlformats.org/officeDocument/2006/relationships/slide" Target="slides/slide25.xml"/><Relationship Id="rId74" Type="http://schemas.openxmlformats.org/officeDocument/2006/relationships/font" Target="fonts/QuattrocentoSans-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QuattrocentoSans-regular.fntdata"/><Relationship Id="rId70" Type="http://schemas.openxmlformats.org/officeDocument/2006/relationships/font" Target="fonts/MulishExtraBold-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ulishExtraBo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cfd9057daf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t>
            </a:r>
            <a:r>
              <a:rPr lang="en-US"/>
              <a:t>riefly explain the personas unique characteristics, preferences, and behaviors.]</a:t>
            </a:r>
            <a:endParaRPr/>
          </a:p>
        </p:txBody>
      </p:sp>
      <p:sp>
        <p:nvSpPr>
          <p:cNvPr id="479" name="Google Shape;479;g2cfd9057da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6fc4bab90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how these panels and descriptions  depict the user journey through your chosen app solution.]</a:t>
            </a:r>
            <a:endParaRPr/>
          </a:p>
        </p:txBody>
      </p:sp>
      <p:sp>
        <p:nvSpPr>
          <p:cNvPr id="551" name="Google Shape;551;g26fc4bab90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fe419522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how you decided on your content inventory list and how you organized all of the information.]</a:t>
            </a:r>
            <a:endParaRPr/>
          </a:p>
        </p:txBody>
      </p:sp>
      <p:sp>
        <p:nvSpPr>
          <p:cNvPr id="559" name="Google Shape;559;g26fe419522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6fe419522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how you decided on your navigation design and how IA facilitated easy </a:t>
            </a:r>
            <a:r>
              <a:rPr lang="en-US"/>
              <a:t>access</a:t>
            </a:r>
            <a:r>
              <a:rPr lang="en-US"/>
              <a:t> to features that address user needs. This should highlight the connection between information organization, navigation design, and user experience.]</a:t>
            </a:r>
            <a:endParaRPr/>
          </a:p>
        </p:txBody>
      </p:sp>
      <p:sp>
        <p:nvSpPr>
          <p:cNvPr id="567" name="Google Shape;567;g26fe419522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700687f322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how these wireframes serve as the foundation for your app’s design.]</a:t>
            </a:r>
            <a:endParaRPr/>
          </a:p>
        </p:txBody>
      </p:sp>
      <p:sp>
        <p:nvSpPr>
          <p:cNvPr id="575" name="Google Shape;575;g2700687f322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700687f322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how these mid-fidelity wireframes better represent the final look and feel of your app.]</a:t>
            </a:r>
            <a:endParaRPr/>
          </a:p>
        </p:txBody>
      </p:sp>
      <p:sp>
        <p:nvSpPr>
          <p:cNvPr id="583" name="Google Shape;583;g2700687f322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70691a6ecf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the choices you made to create your style guide.]</a:t>
            </a:r>
            <a:endParaRPr/>
          </a:p>
        </p:txBody>
      </p:sp>
      <p:sp>
        <p:nvSpPr>
          <p:cNvPr id="591" name="Google Shape;591;g270691a6ecf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700687f322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a:r>
            <a:r>
              <a:rPr lang="en-US"/>
              <a:t>Briefly explain how these stylistic changes address user needs and align with the app's information architecture.</a:t>
            </a:r>
            <a:r>
              <a:rPr lang="en-US"/>
              <a:t>]</a:t>
            </a:r>
            <a:endParaRPr/>
          </a:p>
        </p:txBody>
      </p:sp>
      <p:sp>
        <p:nvSpPr>
          <p:cNvPr id="599" name="Google Shape;599;g2700687f322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706d7eba4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a:r>
            <a:r>
              <a:rPr lang="en-US"/>
              <a:t>Briefly explain how how the chosen interactive features address the user needs identified in the persona and needs assessment</a:t>
            </a:r>
            <a:r>
              <a:rPr lang="en-US"/>
              <a:t>.]</a:t>
            </a:r>
            <a:endParaRPr/>
          </a:p>
        </p:txBody>
      </p:sp>
      <p:sp>
        <p:nvSpPr>
          <p:cNvPr id="607" name="Google Shape;607;g2706d7eba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70a7c2e04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a:t>
            </a:r>
            <a:r>
              <a:rPr lang="en-US"/>
              <a:t>your design decisions and rationale, explaining how they address user needs and leverage best practices.</a:t>
            </a:r>
            <a:r>
              <a:rPr lang="en-US"/>
              <a:t>.]</a:t>
            </a:r>
            <a:endParaRPr/>
          </a:p>
        </p:txBody>
      </p:sp>
      <p:sp>
        <p:nvSpPr>
          <p:cNvPr id="615" name="Google Shape;615;g270a7c2e04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70a7c2e04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your user testing plan and how it will be used to gather feedback on your design and the actions you will take that come from the user testing results. ]</a:t>
            </a:r>
            <a:endParaRPr/>
          </a:p>
        </p:txBody>
      </p:sp>
      <p:sp>
        <p:nvSpPr>
          <p:cNvPr id="623" name="Google Shape;623;g270a7c2e04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cfd9057da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[Identify your </a:t>
            </a:r>
            <a:r>
              <a:rPr lang="en-US"/>
              <a:t>research</a:t>
            </a:r>
            <a:r>
              <a:rPr lang="en-US"/>
              <a:t> method selection and briefly explain why you </a:t>
            </a:r>
            <a:r>
              <a:rPr lang="en-US"/>
              <a:t>chose it.]</a:t>
            </a:r>
            <a:endParaRPr/>
          </a:p>
        </p:txBody>
      </p:sp>
      <p:sp>
        <p:nvSpPr>
          <p:cNvPr id="487" name="Google Shape;487;g2cfd9057da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cfd9057da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cfd9057da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[Use the template </a:t>
            </a:r>
            <a:r>
              <a:rPr lang="en-US"/>
              <a:t>slides below to make each part of your portfolio presentation your own!]</a:t>
            </a:r>
            <a:endParaRPr/>
          </a:p>
        </p:txBody>
      </p:sp>
      <p:sp>
        <p:nvSpPr>
          <p:cNvPr id="632" name="Google Shape;632;g2cfd9057da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fd9057daf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how your research goals will focus on what users need you plan to uncover </a:t>
            </a:r>
            <a:r>
              <a:rPr lang="en-US"/>
              <a:t>through</a:t>
            </a:r>
            <a:r>
              <a:rPr lang="en-US"/>
              <a:t> your research.]</a:t>
            </a:r>
            <a:endParaRPr/>
          </a:p>
        </p:txBody>
      </p:sp>
      <p:sp>
        <p:nvSpPr>
          <p:cNvPr id="495" name="Google Shape;495;g2cfd9057daf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700687f32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a:r>
            <a:r>
              <a:rPr lang="en-US" sz="1050">
                <a:latin typeface="Roboto"/>
                <a:ea typeface="Roboto"/>
                <a:cs typeface="Roboto"/>
                <a:sym typeface="Roboto"/>
              </a:rPr>
              <a:t>Briefly explain why refining the test sample is important in user research.]</a:t>
            </a:r>
            <a:endParaRPr sz="1050">
              <a:latin typeface="Roboto"/>
              <a:ea typeface="Roboto"/>
              <a:cs typeface="Roboto"/>
              <a:sym typeface="Roboto"/>
            </a:endParaRPr>
          </a:p>
          <a:p>
            <a:pPr indent="0" lvl="0" marL="0" rtl="0" algn="l">
              <a:spcBef>
                <a:spcPts val="0"/>
              </a:spcBef>
              <a:spcAft>
                <a:spcPts val="0"/>
              </a:spcAft>
              <a:buNone/>
            </a:pPr>
            <a:r>
              <a:t/>
            </a:r>
            <a:endParaRPr sz="1050">
              <a:latin typeface="Roboto"/>
              <a:ea typeface="Roboto"/>
              <a:cs typeface="Roboto"/>
              <a:sym typeface="Roboto"/>
            </a:endParaRPr>
          </a:p>
          <a:p>
            <a:pPr indent="0" lvl="0" marL="0" rtl="0" algn="l">
              <a:spcBef>
                <a:spcPts val="0"/>
              </a:spcBef>
              <a:spcAft>
                <a:spcPts val="0"/>
              </a:spcAft>
              <a:buNone/>
            </a:pPr>
            <a:r>
              <a:t/>
            </a:r>
            <a:endParaRPr sz="1050">
              <a:latin typeface="Roboto"/>
              <a:ea typeface="Roboto"/>
              <a:cs typeface="Roboto"/>
              <a:sym typeface="Roboto"/>
            </a:endParaRPr>
          </a:p>
        </p:txBody>
      </p:sp>
      <p:sp>
        <p:nvSpPr>
          <p:cNvPr id="503" name="Google Shape;503;g2700687f32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cfd9057daf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how these sample questions will help uncover user needs related to the Grocery Shopping App.]</a:t>
            </a:r>
            <a:endParaRPr/>
          </a:p>
        </p:txBody>
      </p:sp>
      <p:sp>
        <p:nvSpPr>
          <p:cNvPr id="511" name="Google Shape;511;g2cfd9057daf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f9c5c5de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which user need you’re choosing to focus on and why you think it will have a significant impact to address pain points.]</a:t>
            </a:r>
            <a:endParaRPr/>
          </a:p>
        </p:txBody>
      </p:sp>
      <p:sp>
        <p:nvSpPr>
          <p:cNvPr id="519" name="Google Shape;519;g26f9c5c5de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f9c5c5de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why you chose this ideation technique and explain at a high-level what your potential solutions are]</a:t>
            </a:r>
            <a:endParaRPr/>
          </a:p>
        </p:txBody>
      </p:sp>
      <p:sp>
        <p:nvSpPr>
          <p:cNvPr id="527" name="Google Shape;527;g26f9c5c5de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6f9c5c5de8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why you chose this ideation technique and explain at a high-level what your potential solutions are]</a:t>
            </a:r>
            <a:endParaRPr/>
          </a:p>
        </p:txBody>
      </p:sp>
      <p:sp>
        <p:nvSpPr>
          <p:cNvPr id="535" name="Google Shape;535;g26f9c5c5de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f9c5c5de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[Briefly explain why you chose the </a:t>
            </a:r>
            <a:r>
              <a:rPr lang="en-US"/>
              <a:t>solution</a:t>
            </a:r>
            <a:r>
              <a:rPr lang="en-US"/>
              <a:t> you want to sketch or wireframe.]</a:t>
            </a:r>
            <a:endParaRPr/>
          </a:p>
        </p:txBody>
      </p:sp>
      <p:sp>
        <p:nvSpPr>
          <p:cNvPr id="543" name="Google Shape;543;g26f9c5c5de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1"/>
          <p:cNvSpPr txBox="1"/>
          <p:nvPr>
            <p:ph type="title"/>
          </p:nvPr>
        </p:nvSpPr>
        <p:spPr>
          <a:xfrm>
            <a:off x="457202" y="2206581"/>
            <a:ext cx="5179100" cy="731932"/>
          </a:xfrm>
          <a:prstGeom prst="rect">
            <a:avLst/>
          </a:prstGeom>
          <a:noFill/>
          <a:ln>
            <a:noFill/>
          </a:ln>
        </p:spPr>
        <p:txBody>
          <a:bodyPr anchorCtr="0" anchor="ctr" bIns="45700" lIns="91425" spcFirstLastPara="1" rIns="91425" wrap="square" tIns="45700">
            <a:noAutofit/>
          </a:bodyPr>
          <a:lstStyle>
            <a:lvl1pPr lvl="0" algn="l">
              <a:lnSpc>
                <a:spcPct val="114000"/>
              </a:lnSpc>
              <a:spcBef>
                <a:spcPts val="0"/>
              </a:spcBef>
              <a:spcAft>
                <a:spcPts val="0"/>
              </a:spcAft>
              <a:buClr>
                <a:schemeClr val="dk1"/>
              </a:buClr>
              <a:buSzPts val="4400"/>
              <a:buFont typeface="Quattrocento Sans"/>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41"/>
          <p:cNvSpPr txBox="1"/>
          <p:nvPr>
            <p:ph idx="1" type="subTitle"/>
          </p:nvPr>
        </p:nvSpPr>
        <p:spPr>
          <a:xfrm>
            <a:off x="457200" y="3897235"/>
            <a:ext cx="5638800" cy="714952"/>
          </a:xfrm>
          <a:prstGeom prst="rect">
            <a:avLst/>
          </a:prstGeom>
          <a:noFill/>
          <a:ln>
            <a:noFill/>
          </a:ln>
        </p:spPr>
        <p:txBody>
          <a:bodyPr anchorCtr="0" anchor="t" bIns="45700" lIns="91425" spcFirstLastPara="1" rIns="91425" wrap="square" tIns="45700">
            <a:normAutofit/>
          </a:bodyPr>
          <a:lstStyle>
            <a:lvl1pPr lvl="0" algn="l">
              <a:lnSpc>
                <a:spcPct val="125000"/>
              </a:lnSpc>
              <a:spcBef>
                <a:spcPts val="0"/>
              </a:spcBef>
              <a:spcAft>
                <a:spcPts val="0"/>
              </a:spcAft>
              <a:buSzPts val="2400"/>
              <a:buNone/>
              <a:defRPr sz="2400">
                <a:solidFill>
                  <a:srgbClr val="3F3F3F"/>
                </a:solidFill>
              </a:defRPr>
            </a:lvl1pPr>
            <a:lvl2pPr lvl="1" algn="ctr">
              <a:lnSpc>
                <a:spcPct val="114000"/>
              </a:lnSpc>
              <a:spcBef>
                <a:spcPts val="1200"/>
              </a:spcBef>
              <a:spcAft>
                <a:spcPts val="0"/>
              </a:spcAft>
              <a:buSzPts val="2000"/>
              <a:buNone/>
              <a:defRPr sz="2000"/>
            </a:lvl2pPr>
            <a:lvl3pPr lvl="2" algn="ctr">
              <a:lnSpc>
                <a:spcPct val="114000"/>
              </a:lnSpc>
              <a:spcBef>
                <a:spcPts val="1200"/>
              </a:spcBef>
              <a:spcAft>
                <a:spcPts val="0"/>
              </a:spcAft>
              <a:buSzPts val="1800"/>
              <a:buNone/>
              <a:defRPr sz="1800"/>
            </a:lvl3pPr>
            <a:lvl4pPr lvl="3" algn="ctr">
              <a:lnSpc>
                <a:spcPct val="114000"/>
              </a:lnSpc>
              <a:spcBef>
                <a:spcPts val="1200"/>
              </a:spcBef>
              <a:spcAft>
                <a:spcPts val="0"/>
              </a:spcAft>
              <a:buSzPts val="1600"/>
              <a:buNone/>
              <a:defRPr sz="1600"/>
            </a:lvl4pPr>
            <a:lvl5pPr lvl="4" algn="ctr">
              <a:lnSpc>
                <a:spcPct val="114000"/>
              </a:lnSpc>
              <a:spcBef>
                <a:spcPts val="1200"/>
              </a:spcBef>
              <a:spcAft>
                <a:spcPts val="0"/>
              </a:spcAft>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 name="Google Shape;17;p41"/>
          <p:cNvSpPr txBox="1"/>
          <p:nvPr>
            <p:ph idx="2" type="body"/>
          </p:nvPr>
        </p:nvSpPr>
        <p:spPr>
          <a:xfrm>
            <a:off x="457200" y="2948961"/>
            <a:ext cx="5638800" cy="714952"/>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4400"/>
              <a:buNone/>
              <a:defRPr b="1" i="0" sz="4400">
                <a:solidFill>
                  <a:srgbClr val="F5364B"/>
                </a:solidFill>
                <a:latin typeface="Quattrocento Sans"/>
                <a:ea typeface="Quattrocento Sans"/>
                <a:cs typeface="Quattrocento Sans"/>
                <a:sym typeface="Quattrocento Sans"/>
              </a:defRPr>
            </a:lvl1pPr>
            <a:lvl2pPr indent="-457200" lvl="1" marL="914400" algn="l">
              <a:lnSpc>
                <a:spcPct val="114000"/>
              </a:lnSpc>
              <a:spcBef>
                <a:spcPts val="1200"/>
              </a:spcBef>
              <a:spcAft>
                <a:spcPts val="0"/>
              </a:spcAft>
              <a:buSzPts val="3600"/>
              <a:buChar char="•"/>
              <a:defRPr sz="3600"/>
            </a:lvl2pPr>
            <a:lvl3pPr indent="-457200" lvl="2" marL="1371600" algn="l">
              <a:lnSpc>
                <a:spcPct val="114000"/>
              </a:lnSpc>
              <a:spcBef>
                <a:spcPts val="1200"/>
              </a:spcBef>
              <a:spcAft>
                <a:spcPts val="0"/>
              </a:spcAft>
              <a:buSzPts val="3600"/>
              <a:buChar char="•"/>
              <a:defRPr sz="3600"/>
            </a:lvl3pPr>
            <a:lvl4pPr indent="-457200" lvl="3" marL="1828800" algn="l">
              <a:lnSpc>
                <a:spcPct val="114000"/>
              </a:lnSpc>
              <a:spcBef>
                <a:spcPts val="1200"/>
              </a:spcBef>
              <a:spcAft>
                <a:spcPts val="0"/>
              </a:spcAft>
              <a:buSzPts val="3600"/>
              <a:buChar char="•"/>
              <a:defRPr sz="3600"/>
            </a:lvl4pPr>
            <a:lvl5pPr indent="-457200" lvl="4" marL="2286000" algn="l">
              <a:lnSpc>
                <a:spcPct val="114000"/>
              </a:lnSpc>
              <a:spcBef>
                <a:spcPts val="1200"/>
              </a:spcBef>
              <a:spcAft>
                <a:spcPts val="0"/>
              </a:spcAft>
              <a:buSzPts val="3600"/>
              <a:buChar char="•"/>
              <a:defRPr sz="3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03">
  <p:cSld name="Text and image 03">
    <p:bg>
      <p:bgPr>
        <a:solidFill>
          <a:srgbClr val="E9E6E0"/>
        </a:solidFill>
      </p:bgPr>
    </p:bg>
    <p:spTree>
      <p:nvGrpSpPr>
        <p:cNvPr id="52" name="Shape 52"/>
        <p:cNvGrpSpPr/>
        <p:nvPr/>
      </p:nvGrpSpPr>
      <p:grpSpPr>
        <a:xfrm>
          <a:off x="0" y="0"/>
          <a:ext cx="0" cy="0"/>
          <a:chOff x="0" y="0"/>
          <a:chExt cx="0" cy="0"/>
        </a:xfrm>
      </p:grpSpPr>
      <p:sp>
        <p:nvSpPr>
          <p:cNvPr id="53" name="Google Shape;53;p50"/>
          <p:cNvSpPr txBox="1"/>
          <p:nvPr>
            <p:ph type="title"/>
          </p:nvPr>
        </p:nvSpPr>
        <p:spPr>
          <a:xfrm>
            <a:off x="6096000" y="842125"/>
            <a:ext cx="5638800"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50"/>
          <p:cNvSpPr txBox="1"/>
          <p:nvPr>
            <p:ph idx="1" type="body"/>
          </p:nvPr>
        </p:nvSpPr>
        <p:spPr>
          <a:xfrm>
            <a:off x="6096000" y="2276722"/>
            <a:ext cx="5638800" cy="3614403"/>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solidFill>
                  <a:schemeClr val="dk1"/>
                </a:solidFill>
              </a:defRPr>
            </a:lvl1pPr>
            <a:lvl2pPr indent="-368300" lvl="1" marL="914400" algn="l">
              <a:lnSpc>
                <a:spcPct val="114000"/>
              </a:lnSpc>
              <a:spcBef>
                <a:spcPts val="1200"/>
              </a:spcBef>
              <a:spcAft>
                <a:spcPts val="0"/>
              </a:spcAft>
              <a:buSzPts val="2200"/>
              <a:buChar char="•"/>
              <a:defRPr>
                <a:solidFill>
                  <a:schemeClr val="dk1"/>
                </a:solidFill>
              </a:defRPr>
            </a:lvl2pPr>
            <a:lvl3pPr indent="-368300" lvl="2" marL="1371600" algn="l">
              <a:lnSpc>
                <a:spcPct val="114000"/>
              </a:lnSpc>
              <a:spcBef>
                <a:spcPts val="1200"/>
              </a:spcBef>
              <a:spcAft>
                <a:spcPts val="0"/>
              </a:spcAft>
              <a:buSzPts val="2200"/>
              <a:buChar char="•"/>
              <a:defRPr>
                <a:solidFill>
                  <a:schemeClr val="dk1"/>
                </a:solidFill>
              </a:defRPr>
            </a:lvl3pPr>
            <a:lvl4pPr indent="-368300" lvl="3" marL="1828800" algn="l">
              <a:lnSpc>
                <a:spcPct val="114000"/>
              </a:lnSpc>
              <a:spcBef>
                <a:spcPts val="1200"/>
              </a:spcBef>
              <a:spcAft>
                <a:spcPts val="0"/>
              </a:spcAft>
              <a:buSzPts val="2200"/>
              <a:buChar char="•"/>
              <a:defRPr>
                <a:solidFill>
                  <a:schemeClr val="dk1"/>
                </a:solidFill>
              </a:defRPr>
            </a:lvl4pPr>
            <a:lvl5pPr indent="-368300" lvl="4" marL="2286000" algn="l">
              <a:lnSpc>
                <a:spcPct val="114000"/>
              </a:lnSpc>
              <a:spcBef>
                <a:spcPts val="1200"/>
              </a:spcBef>
              <a:spcAft>
                <a:spcPts val="0"/>
              </a:spcAft>
              <a:buSzPts val="2200"/>
              <a:buChar char="•"/>
              <a:defRPr>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50"/>
          <p:cNvSpPr/>
          <p:nvPr>
            <p:ph idx="2" type="pic"/>
          </p:nvPr>
        </p:nvSpPr>
        <p:spPr>
          <a:xfrm>
            <a:off x="457200" y="900000"/>
            <a:ext cx="5040000" cy="5049000"/>
          </a:xfrm>
          <a:prstGeom prst="roundRect">
            <a:avLst>
              <a:gd fmla="val 2630" name="adj"/>
            </a:avLst>
          </a:prstGeom>
          <a:solidFill>
            <a:srgbClr val="FFFFFF"/>
          </a:solidFill>
          <a:ln>
            <a:noFill/>
          </a:ln>
          <a:effectLst>
            <a:outerShdw blurRad="508000" sx="102000" rotWithShape="0" algn="ctr" sy="102000">
              <a:srgbClr val="73381A">
                <a:alpha val="9803"/>
              </a:srgbClr>
            </a:outerShdw>
          </a:effectLst>
        </p:spPr>
      </p:sp>
      <p:sp>
        <p:nvSpPr>
          <p:cNvPr id="56" name="Google Shape;56;p50"/>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0"/>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04">
  <p:cSld name="Text and image 04">
    <p:bg>
      <p:bgPr>
        <a:solidFill>
          <a:srgbClr val="F5F3F6"/>
        </a:solidFill>
      </p:bgPr>
    </p:bg>
    <p:spTree>
      <p:nvGrpSpPr>
        <p:cNvPr id="58" name="Shape 58"/>
        <p:cNvGrpSpPr/>
        <p:nvPr/>
      </p:nvGrpSpPr>
      <p:grpSpPr>
        <a:xfrm>
          <a:off x="0" y="0"/>
          <a:ext cx="0" cy="0"/>
          <a:chOff x="0" y="0"/>
          <a:chExt cx="0" cy="0"/>
        </a:xfrm>
      </p:grpSpPr>
      <p:sp>
        <p:nvSpPr>
          <p:cNvPr id="59" name="Google Shape;59;p51"/>
          <p:cNvSpPr/>
          <p:nvPr>
            <p:ph idx="2" type="pic"/>
          </p:nvPr>
        </p:nvSpPr>
        <p:spPr>
          <a:xfrm>
            <a:off x="6694800" y="867444"/>
            <a:ext cx="5040000" cy="5081556"/>
          </a:xfrm>
          <a:prstGeom prst="roundRect">
            <a:avLst>
              <a:gd fmla="val 2630" name="adj"/>
            </a:avLst>
          </a:prstGeom>
          <a:solidFill>
            <a:schemeClr val="lt1"/>
          </a:solidFill>
          <a:ln>
            <a:noFill/>
          </a:ln>
          <a:effectLst>
            <a:outerShdw blurRad="508000" sx="102000" rotWithShape="0" algn="ctr" sy="102000">
              <a:srgbClr val="73381A">
                <a:alpha val="9803"/>
              </a:srgbClr>
            </a:outerShdw>
          </a:effectLst>
        </p:spPr>
      </p:sp>
      <p:sp>
        <p:nvSpPr>
          <p:cNvPr id="60" name="Google Shape;60;p51"/>
          <p:cNvSpPr txBox="1"/>
          <p:nvPr>
            <p:ph type="title"/>
          </p:nvPr>
        </p:nvSpPr>
        <p:spPr>
          <a:xfrm>
            <a:off x="427082" y="842125"/>
            <a:ext cx="5638800"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51"/>
          <p:cNvSpPr txBox="1"/>
          <p:nvPr>
            <p:ph idx="1" type="body"/>
          </p:nvPr>
        </p:nvSpPr>
        <p:spPr>
          <a:xfrm>
            <a:off x="427082" y="2276722"/>
            <a:ext cx="5638800" cy="3614403"/>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lvl1pPr>
            <a:lvl2pPr indent="-368300" lvl="1" marL="914400" algn="l">
              <a:lnSpc>
                <a:spcPct val="114000"/>
              </a:lnSpc>
              <a:spcBef>
                <a:spcPts val="1200"/>
              </a:spcBef>
              <a:spcAft>
                <a:spcPts val="0"/>
              </a:spcAft>
              <a:buSzPts val="2200"/>
              <a:buChar char="•"/>
              <a:defRPr/>
            </a:lvl2pPr>
            <a:lvl3pPr indent="-368300" lvl="2" marL="1371600" algn="l">
              <a:lnSpc>
                <a:spcPct val="114000"/>
              </a:lnSpc>
              <a:spcBef>
                <a:spcPts val="1200"/>
              </a:spcBef>
              <a:spcAft>
                <a:spcPts val="0"/>
              </a:spcAft>
              <a:buSzPts val="2200"/>
              <a:buChar char="•"/>
              <a:defRPr/>
            </a:lvl3pPr>
            <a:lvl4pPr indent="-368300" lvl="3" marL="1828800" algn="l">
              <a:lnSpc>
                <a:spcPct val="114000"/>
              </a:lnSpc>
              <a:spcBef>
                <a:spcPts val="1200"/>
              </a:spcBef>
              <a:spcAft>
                <a:spcPts val="0"/>
              </a:spcAft>
              <a:buSzPts val="2200"/>
              <a:buChar char="•"/>
              <a:defRPr/>
            </a:lvl4pPr>
            <a:lvl5pPr indent="-368300" lvl="4" marL="2286000" algn="l">
              <a:lnSpc>
                <a:spcPct val="114000"/>
              </a:lnSpc>
              <a:spcBef>
                <a:spcPts val="1200"/>
              </a:spcBef>
              <a:spcAft>
                <a:spcPts val="0"/>
              </a:spcAft>
              <a:buSzPts val="22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51"/>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1"/>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abs with images">
  <p:cSld name="4 Tabs with images">
    <p:bg>
      <p:bgPr>
        <a:solidFill>
          <a:srgbClr val="F5F3F6"/>
        </a:solidFill>
      </p:bgPr>
    </p:bg>
    <p:spTree>
      <p:nvGrpSpPr>
        <p:cNvPr id="64" name="Shape 64"/>
        <p:cNvGrpSpPr/>
        <p:nvPr/>
      </p:nvGrpSpPr>
      <p:grpSpPr>
        <a:xfrm>
          <a:off x="0" y="0"/>
          <a:ext cx="0" cy="0"/>
          <a:chOff x="0" y="0"/>
          <a:chExt cx="0" cy="0"/>
        </a:xfrm>
      </p:grpSpPr>
      <p:sp>
        <p:nvSpPr>
          <p:cNvPr id="65" name="Google Shape;65;p52"/>
          <p:cNvSpPr/>
          <p:nvPr/>
        </p:nvSpPr>
        <p:spPr>
          <a:xfrm>
            <a:off x="9073110" y="2061864"/>
            <a:ext cx="2664000" cy="3738769"/>
          </a:xfrm>
          <a:prstGeom prst="roundRect">
            <a:avLst>
              <a:gd fmla="val 4584" name="adj"/>
            </a:avLst>
          </a:prstGeom>
          <a:solidFill>
            <a:srgbClr val="FFFFFF"/>
          </a:solidFill>
          <a:ln>
            <a:noFill/>
          </a:ln>
          <a:effectLst>
            <a:outerShdw blurRad="508000" sx="102000" rotWithShape="0" algn="ctr" sy="102000">
              <a:srgbClr val="73381A">
                <a:alpha val="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 name="Google Shape;66;p52"/>
          <p:cNvSpPr/>
          <p:nvPr>
            <p:ph idx="2" type="pic"/>
          </p:nvPr>
        </p:nvSpPr>
        <p:spPr>
          <a:xfrm>
            <a:off x="9073110" y="2064223"/>
            <a:ext cx="2664000" cy="1881810"/>
          </a:xfrm>
          <a:prstGeom prst="round2SameRect">
            <a:avLst>
              <a:gd fmla="val 5869" name="adj1"/>
              <a:gd fmla="val 0" name="adj2"/>
            </a:avLst>
          </a:prstGeom>
          <a:solidFill>
            <a:srgbClr val="E9E6E0"/>
          </a:solidFill>
          <a:ln>
            <a:noFill/>
          </a:ln>
        </p:spPr>
      </p:sp>
      <p:sp>
        <p:nvSpPr>
          <p:cNvPr id="67" name="Google Shape;67;p52"/>
          <p:cNvSpPr/>
          <p:nvPr/>
        </p:nvSpPr>
        <p:spPr>
          <a:xfrm>
            <a:off x="6200515" y="2061864"/>
            <a:ext cx="2664000" cy="3738769"/>
          </a:xfrm>
          <a:prstGeom prst="roundRect">
            <a:avLst>
              <a:gd fmla="val 4584" name="adj"/>
            </a:avLst>
          </a:prstGeom>
          <a:solidFill>
            <a:srgbClr val="FFFFFF"/>
          </a:solidFill>
          <a:ln>
            <a:noFill/>
          </a:ln>
          <a:effectLst>
            <a:outerShdw blurRad="508000" sx="102000" rotWithShape="0" algn="ctr" sy="102000">
              <a:srgbClr val="73381A">
                <a:alpha val="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 name="Google Shape;68;p52"/>
          <p:cNvSpPr/>
          <p:nvPr>
            <p:ph idx="3" type="pic"/>
          </p:nvPr>
        </p:nvSpPr>
        <p:spPr>
          <a:xfrm>
            <a:off x="6200515" y="2064223"/>
            <a:ext cx="2664000" cy="1881810"/>
          </a:xfrm>
          <a:prstGeom prst="round2SameRect">
            <a:avLst>
              <a:gd fmla="val 5869" name="adj1"/>
              <a:gd fmla="val 0" name="adj2"/>
            </a:avLst>
          </a:prstGeom>
          <a:solidFill>
            <a:srgbClr val="E9E6E0"/>
          </a:solidFill>
          <a:ln>
            <a:noFill/>
          </a:ln>
        </p:spPr>
      </p:sp>
      <p:sp>
        <p:nvSpPr>
          <p:cNvPr id="69" name="Google Shape;69;p52"/>
          <p:cNvSpPr/>
          <p:nvPr/>
        </p:nvSpPr>
        <p:spPr>
          <a:xfrm>
            <a:off x="3319958" y="2061864"/>
            <a:ext cx="2664000" cy="3738769"/>
          </a:xfrm>
          <a:prstGeom prst="roundRect">
            <a:avLst>
              <a:gd fmla="val 4584" name="adj"/>
            </a:avLst>
          </a:prstGeom>
          <a:solidFill>
            <a:srgbClr val="FFFFFF"/>
          </a:solidFill>
          <a:ln>
            <a:noFill/>
          </a:ln>
          <a:effectLst>
            <a:outerShdw blurRad="508000" sx="102000" rotWithShape="0" algn="ctr" sy="102000">
              <a:srgbClr val="73381A">
                <a:alpha val="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 name="Google Shape;70;p52"/>
          <p:cNvSpPr/>
          <p:nvPr>
            <p:ph idx="4" type="pic"/>
          </p:nvPr>
        </p:nvSpPr>
        <p:spPr>
          <a:xfrm>
            <a:off x="3319958" y="2064223"/>
            <a:ext cx="2664000" cy="1881810"/>
          </a:xfrm>
          <a:prstGeom prst="round2SameRect">
            <a:avLst>
              <a:gd fmla="val 5869" name="adj1"/>
              <a:gd fmla="val 0" name="adj2"/>
            </a:avLst>
          </a:prstGeom>
          <a:solidFill>
            <a:srgbClr val="E9E6E0"/>
          </a:solidFill>
          <a:ln>
            <a:noFill/>
          </a:ln>
        </p:spPr>
      </p:sp>
      <p:sp>
        <p:nvSpPr>
          <p:cNvPr id="71" name="Google Shape;71;p52"/>
          <p:cNvSpPr txBox="1"/>
          <p:nvPr>
            <p:ph type="title"/>
          </p:nvPr>
        </p:nvSpPr>
        <p:spPr>
          <a:xfrm>
            <a:off x="439200" y="842125"/>
            <a:ext cx="11321000" cy="1046816"/>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52"/>
          <p:cNvSpPr/>
          <p:nvPr/>
        </p:nvSpPr>
        <p:spPr>
          <a:xfrm>
            <a:off x="452381" y="2061864"/>
            <a:ext cx="2664000" cy="3738769"/>
          </a:xfrm>
          <a:prstGeom prst="roundRect">
            <a:avLst>
              <a:gd fmla="val 4584" name="adj"/>
            </a:avLst>
          </a:prstGeom>
          <a:solidFill>
            <a:srgbClr val="FFFFFF"/>
          </a:solidFill>
          <a:ln>
            <a:noFill/>
          </a:ln>
          <a:effectLst>
            <a:outerShdw blurRad="508000" sx="102000" rotWithShape="0" algn="ctr" sy="102000">
              <a:srgbClr val="73381A">
                <a:alpha val="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 name="Google Shape;73;p52"/>
          <p:cNvSpPr/>
          <p:nvPr>
            <p:ph idx="5" type="pic"/>
          </p:nvPr>
        </p:nvSpPr>
        <p:spPr>
          <a:xfrm>
            <a:off x="452381" y="2064223"/>
            <a:ext cx="2664000" cy="1881810"/>
          </a:xfrm>
          <a:prstGeom prst="round2SameRect">
            <a:avLst>
              <a:gd fmla="val 5869" name="adj1"/>
              <a:gd fmla="val 0" name="adj2"/>
            </a:avLst>
          </a:prstGeom>
          <a:solidFill>
            <a:srgbClr val="E9E6E0"/>
          </a:solidFill>
          <a:ln>
            <a:noFill/>
          </a:ln>
        </p:spPr>
      </p:sp>
      <p:sp>
        <p:nvSpPr>
          <p:cNvPr id="74" name="Google Shape;74;p52"/>
          <p:cNvSpPr txBox="1"/>
          <p:nvPr>
            <p:ph idx="1" type="body"/>
          </p:nvPr>
        </p:nvSpPr>
        <p:spPr>
          <a:xfrm>
            <a:off x="643662" y="4776589"/>
            <a:ext cx="2273003" cy="374301"/>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b="0" i="0" sz="16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2"/>
          <p:cNvSpPr txBox="1"/>
          <p:nvPr>
            <p:ph idx="6" type="body"/>
          </p:nvPr>
        </p:nvSpPr>
        <p:spPr>
          <a:xfrm>
            <a:off x="643662" y="4386154"/>
            <a:ext cx="2273004" cy="374302"/>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52"/>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2"/>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52"/>
          <p:cNvSpPr txBox="1"/>
          <p:nvPr>
            <p:ph idx="7" type="body"/>
          </p:nvPr>
        </p:nvSpPr>
        <p:spPr>
          <a:xfrm>
            <a:off x="3506783" y="4776589"/>
            <a:ext cx="2273003" cy="374301"/>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b="0" i="0" sz="16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52"/>
          <p:cNvSpPr txBox="1"/>
          <p:nvPr>
            <p:ph idx="8" type="body"/>
          </p:nvPr>
        </p:nvSpPr>
        <p:spPr>
          <a:xfrm>
            <a:off x="3506783" y="4386154"/>
            <a:ext cx="2273004" cy="374302"/>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2"/>
          <p:cNvSpPr txBox="1"/>
          <p:nvPr>
            <p:ph idx="9" type="body"/>
          </p:nvPr>
        </p:nvSpPr>
        <p:spPr>
          <a:xfrm>
            <a:off x="6399884" y="4776589"/>
            <a:ext cx="2273003" cy="374301"/>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b="0" i="0" sz="16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2"/>
          <p:cNvSpPr txBox="1"/>
          <p:nvPr>
            <p:ph idx="13" type="body"/>
          </p:nvPr>
        </p:nvSpPr>
        <p:spPr>
          <a:xfrm>
            <a:off x="6399884" y="4386154"/>
            <a:ext cx="2273004" cy="374302"/>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2"/>
          <p:cNvSpPr txBox="1"/>
          <p:nvPr>
            <p:ph idx="14" type="body"/>
          </p:nvPr>
        </p:nvSpPr>
        <p:spPr>
          <a:xfrm>
            <a:off x="9263006" y="4776589"/>
            <a:ext cx="2273003" cy="374301"/>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b="0" i="0" sz="16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52"/>
          <p:cNvSpPr txBox="1"/>
          <p:nvPr>
            <p:ph idx="15" type="body"/>
          </p:nvPr>
        </p:nvSpPr>
        <p:spPr>
          <a:xfrm>
            <a:off x="9263006" y="4386154"/>
            <a:ext cx="2273004" cy="374302"/>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abs with images">
  <p:cSld name="2 Tabs with images">
    <p:bg>
      <p:bgPr>
        <a:solidFill>
          <a:srgbClr val="E9E6E0"/>
        </a:solidFill>
      </p:bgPr>
    </p:bg>
    <p:spTree>
      <p:nvGrpSpPr>
        <p:cNvPr id="84" name="Shape 84"/>
        <p:cNvGrpSpPr/>
        <p:nvPr/>
      </p:nvGrpSpPr>
      <p:grpSpPr>
        <a:xfrm>
          <a:off x="0" y="0"/>
          <a:ext cx="0" cy="0"/>
          <a:chOff x="0" y="0"/>
          <a:chExt cx="0" cy="0"/>
        </a:xfrm>
      </p:grpSpPr>
      <p:sp>
        <p:nvSpPr>
          <p:cNvPr id="85" name="Google Shape;85;p53"/>
          <p:cNvSpPr txBox="1"/>
          <p:nvPr>
            <p:ph type="title"/>
          </p:nvPr>
        </p:nvSpPr>
        <p:spPr>
          <a:xfrm>
            <a:off x="438524" y="842125"/>
            <a:ext cx="11259789" cy="1046816"/>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53"/>
          <p:cNvSpPr/>
          <p:nvPr/>
        </p:nvSpPr>
        <p:spPr>
          <a:xfrm>
            <a:off x="480090" y="2186556"/>
            <a:ext cx="5362570" cy="3334959"/>
          </a:xfrm>
          <a:prstGeom prst="roundRect">
            <a:avLst>
              <a:gd fmla="val 4584" name="adj"/>
            </a:avLst>
          </a:prstGeom>
          <a:solidFill>
            <a:srgbClr val="FFFFFF"/>
          </a:solidFill>
          <a:ln>
            <a:noFill/>
          </a:ln>
          <a:effectLst>
            <a:outerShdw blurRad="508000" sx="102000" rotWithShape="0" algn="ctr" sy="102000">
              <a:srgbClr val="73381A">
                <a:alpha val="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 name="Google Shape;87;p53"/>
          <p:cNvSpPr txBox="1"/>
          <p:nvPr>
            <p:ph idx="1" type="body"/>
          </p:nvPr>
        </p:nvSpPr>
        <p:spPr>
          <a:xfrm>
            <a:off x="3212701" y="3278151"/>
            <a:ext cx="2176846" cy="421081"/>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2000"/>
              <a:buNone/>
              <a:defRPr b="1" i="0" sz="20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53"/>
          <p:cNvSpPr txBox="1"/>
          <p:nvPr>
            <p:ph idx="2" type="body"/>
          </p:nvPr>
        </p:nvSpPr>
        <p:spPr>
          <a:xfrm>
            <a:off x="3212701" y="3734697"/>
            <a:ext cx="2176846" cy="6242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53"/>
          <p:cNvSpPr/>
          <p:nvPr/>
        </p:nvSpPr>
        <p:spPr>
          <a:xfrm>
            <a:off x="6377309" y="2186556"/>
            <a:ext cx="5362570" cy="3334959"/>
          </a:xfrm>
          <a:prstGeom prst="roundRect">
            <a:avLst>
              <a:gd fmla="val 4584" name="adj"/>
            </a:avLst>
          </a:prstGeom>
          <a:solidFill>
            <a:srgbClr val="FFFFFF"/>
          </a:solidFill>
          <a:ln>
            <a:noFill/>
          </a:ln>
          <a:effectLst>
            <a:outerShdw blurRad="508000" sx="102000" rotWithShape="0" algn="ctr" sy="102000">
              <a:srgbClr val="73381A">
                <a:alpha val="980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 name="Google Shape;90;p53"/>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3"/>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53"/>
          <p:cNvSpPr/>
          <p:nvPr>
            <p:ph idx="3" type="pic"/>
          </p:nvPr>
        </p:nvSpPr>
        <p:spPr>
          <a:xfrm>
            <a:off x="815872" y="2478381"/>
            <a:ext cx="2058034" cy="2751307"/>
          </a:xfrm>
          <a:prstGeom prst="roundRect">
            <a:avLst>
              <a:gd fmla="val 3014" name="adj"/>
            </a:avLst>
          </a:prstGeom>
          <a:solidFill>
            <a:srgbClr val="EAEAE6"/>
          </a:solidFill>
          <a:ln>
            <a:noFill/>
          </a:ln>
        </p:spPr>
      </p:sp>
      <p:sp>
        <p:nvSpPr>
          <p:cNvPr id="93" name="Google Shape;93;p53"/>
          <p:cNvSpPr/>
          <p:nvPr>
            <p:ph idx="4" type="pic"/>
          </p:nvPr>
        </p:nvSpPr>
        <p:spPr>
          <a:xfrm>
            <a:off x="6716614" y="2478381"/>
            <a:ext cx="2058034" cy="2751307"/>
          </a:xfrm>
          <a:prstGeom prst="roundRect">
            <a:avLst>
              <a:gd fmla="val 3014" name="adj"/>
            </a:avLst>
          </a:prstGeom>
          <a:solidFill>
            <a:srgbClr val="EAEAE6"/>
          </a:solidFill>
          <a:ln>
            <a:noFill/>
          </a:ln>
        </p:spPr>
      </p:sp>
      <p:sp>
        <p:nvSpPr>
          <p:cNvPr id="94" name="Google Shape;94;p53"/>
          <p:cNvSpPr txBox="1"/>
          <p:nvPr>
            <p:ph idx="5" type="body"/>
          </p:nvPr>
        </p:nvSpPr>
        <p:spPr>
          <a:xfrm>
            <a:off x="9117112" y="3278151"/>
            <a:ext cx="2176846" cy="421081"/>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2000"/>
              <a:buNone/>
              <a:defRPr b="1" i="0" sz="20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53"/>
          <p:cNvSpPr txBox="1"/>
          <p:nvPr>
            <p:ph idx="6" type="body"/>
          </p:nvPr>
        </p:nvSpPr>
        <p:spPr>
          <a:xfrm>
            <a:off x="9117112" y="3734697"/>
            <a:ext cx="2176846" cy="62428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abs with images 02">
  <p:cSld name="2 Tabs with images 02">
    <p:bg>
      <p:bgPr>
        <a:solidFill>
          <a:srgbClr val="E9E6E0"/>
        </a:solidFill>
      </p:bgPr>
    </p:bg>
    <p:spTree>
      <p:nvGrpSpPr>
        <p:cNvPr id="96" name="Shape 96"/>
        <p:cNvGrpSpPr/>
        <p:nvPr/>
      </p:nvGrpSpPr>
      <p:grpSpPr>
        <a:xfrm>
          <a:off x="0" y="0"/>
          <a:ext cx="0" cy="0"/>
          <a:chOff x="0" y="0"/>
          <a:chExt cx="0" cy="0"/>
        </a:xfrm>
      </p:grpSpPr>
      <p:sp>
        <p:nvSpPr>
          <p:cNvPr id="97" name="Google Shape;97;p54"/>
          <p:cNvSpPr txBox="1"/>
          <p:nvPr>
            <p:ph type="title"/>
          </p:nvPr>
        </p:nvSpPr>
        <p:spPr>
          <a:xfrm>
            <a:off x="438524" y="842125"/>
            <a:ext cx="11259789" cy="1046816"/>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54"/>
          <p:cNvSpPr txBox="1"/>
          <p:nvPr>
            <p:ph idx="1" type="body"/>
          </p:nvPr>
        </p:nvSpPr>
        <p:spPr>
          <a:xfrm>
            <a:off x="469872" y="4595698"/>
            <a:ext cx="5166429" cy="433102"/>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2200"/>
              <a:buNone/>
              <a:defRPr b="1" i="0" sz="22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54"/>
          <p:cNvSpPr txBox="1"/>
          <p:nvPr>
            <p:ph idx="2" type="body"/>
          </p:nvPr>
        </p:nvSpPr>
        <p:spPr>
          <a:xfrm>
            <a:off x="477782" y="5028800"/>
            <a:ext cx="5158034" cy="56301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54"/>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4"/>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54"/>
          <p:cNvSpPr/>
          <p:nvPr>
            <p:ph idx="3" type="pic"/>
          </p:nvPr>
        </p:nvSpPr>
        <p:spPr>
          <a:xfrm>
            <a:off x="438524" y="2142861"/>
            <a:ext cx="5197778" cy="2237612"/>
          </a:xfrm>
          <a:prstGeom prst="roundRect">
            <a:avLst>
              <a:gd fmla="val 6371" name="adj"/>
            </a:avLst>
          </a:prstGeom>
          <a:solidFill>
            <a:srgbClr val="FFFFFF"/>
          </a:solidFill>
          <a:ln>
            <a:noFill/>
          </a:ln>
          <a:effectLst>
            <a:outerShdw blurRad="508000" rotWithShape="0" algn="t">
              <a:srgbClr val="000000">
                <a:alpha val="14901"/>
              </a:srgbClr>
            </a:outerShdw>
          </a:effectLst>
        </p:spPr>
      </p:sp>
      <p:sp>
        <p:nvSpPr>
          <p:cNvPr id="103" name="Google Shape;103;p54"/>
          <p:cNvSpPr/>
          <p:nvPr>
            <p:ph idx="4" type="pic"/>
          </p:nvPr>
        </p:nvSpPr>
        <p:spPr>
          <a:xfrm>
            <a:off x="6494551" y="2142861"/>
            <a:ext cx="5197778" cy="2237612"/>
          </a:xfrm>
          <a:prstGeom prst="roundRect">
            <a:avLst>
              <a:gd fmla="val 6371" name="adj"/>
            </a:avLst>
          </a:prstGeom>
          <a:solidFill>
            <a:srgbClr val="FFFFFF"/>
          </a:solidFill>
          <a:ln>
            <a:noFill/>
          </a:ln>
          <a:effectLst>
            <a:outerShdw blurRad="508000" rotWithShape="0" algn="t">
              <a:srgbClr val="000000">
                <a:alpha val="14901"/>
              </a:srgbClr>
            </a:outerShdw>
          </a:effectLst>
        </p:spPr>
      </p:sp>
      <p:sp>
        <p:nvSpPr>
          <p:cNvPr id="104" name="Google Shape;104;p54"/>
          <p:cNvSpPr txBox="1"/>
          <p:nvPr>
            <p:ph idx="5" type="body"/>
          </p:nvPr>
        </p:nvSpPr>
        <p:spPr>
          <a:xfrm>
            <a:off x="6491849" y="4595698"/>
            <a:ext cx="5166429" cy="433102"/>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2200"/>
              <a:buNone/>
              <a:defRPr b="1" i="0" sz="22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54"/>
          <p:cNvSpPr txBox="1"/>
          <p:nvPr>
            <p:ph idx="6" type="body"/>
          </p:nvPr>
        </p:nvSpPr>
        <p:spPr>
          <a:xfrm>
            <a:off x="6499759" y="5028800"/>
            <a:ext cx="5158034" cy="56301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01">
  <p:cSld name="Agenda 01">
    <p:bg>
      <p:bgPr>
        <a:solidFill>
          <a:srgbClr val="F5F3F6"/>
        </a:solidFill>
      </p:bgPr>
    </p:bg>
    <p:spTree>
      <p:nvGrpSpPr>
        <p:cNvPr id="106" name="Shape 106"/>
        <p:cNvGrpSpPr/>
        <p:nvPr/>
      </p:nvGrpSpPr>
      <p:grpSpPr>
        <a:xfrm>
          <a:off x="0" y="0"/>
          <a:ext cx="0" cy="0"/>
          <a:chOff x="0" y="0"/>
          <a:chExt cx="0" cy="0"/>
        </a:xfrm>
      </p:grpSpPr>
      <p:sp>
        <p:nvSpPr>
          <p:cNvPr id="107" name="Google Shape;107;p55"/>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C63CCD"/>
              </a:buClr>
              <a:buSzPts val="3200"/>
              <a:buFont typeface="Quattrocento Sans"/>
              <a:buNone/>
              <a:defRPr>
                <a:solidFill>
                  <a:srgbClr val="C63CC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55"/>
          <p:cNvSpPr txBox="1"/>
          <p:nvPr>
            <p:ph idx="1" type="body"/>
          </p:nvPr>
        </p:nvSpPr>
        <p:spPr>
          <a:xfrm>
            <a:off x="439201" y="2124081"/>
            <a:ext cx="3361942"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chemeClr val="dk1"/>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55"/>
          <p:cNvSpPr txBox="1"/>
          <p:nvPr>
            <p:ph idx="2" type="body"/>
          </p:nvPr>
        </p:nvSpPr>
        <p:spPr>
          <a:xfrm>
            <a:off x="439565" y="4738091"/>
            <a:ext cx="3361470"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sz="18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55"/>
          <p:cNvSpPr/>
          <p:nvPr>
            <p:ph idx="3" type="pic"/>
          </p:nvPr>
        </p:nvSpPr>
        <p:spPr>
          <a:xfrm>
            <a:off x="520267" y="3008917"/>
            <a:ext cx="1440000" cy="1440000"/>
          </a:xfrm>
          <a:prstGeom prst="roundRect">
            <a:avLst>
              <a:gd fmla="val 3366" name="adj"/>
            </a:avLst>
          </a:prstGeom>
          <a:noFill/>
          <a:ln>
            <a:noFill/>
          </a:ln>
        </p:spPr>
      </p:sp>
      <p:sp>
        <p:nvSpPr>
          <p:cNvPr id="111" name="Google Shape;111;p55"/>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5"/>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55"/>
          <p:cNvSpPr txBox="1"/>
          <p:nvPr>
            <p:ph idx="4" type="body"/>
          </p:nvPr>
        </p:nvSpPr>
        <p:spPr>
          <a:xfrm>
            <a:off x="8348036" y="2124081"/>
            <a:ext cx="3361942"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chemeClr val="dk1"/>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55"/>
          <p:cNvSpPr txBox="1"/>
          <p:nvPr>
            <p:ph idx="5" type="body"/>
          </p:nvPr>
        </p:nvSpPr>
        <p:spPr>
          <a:xfrm>
            <a:off x="8348400" y="4738091"/>
            <a:ext cx="3361470"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sz="18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55"/>
          <p:cNvSpPr txBox="1"/>
          <p:nvPr>
            <p:ph idx="6" type="body"/>
          </p:nvPr>
        </p:nvSpPr>
        <p:spPr>
          <a:xfrm>
            <a:off x="4379815" y="2124081"/>
            <a:ext cx="3361942"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chemeClr val="dk1"/>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55"/>
          <p:cNvSpPr txBox="1"/>
          <p:nvPr>
            <p:ph idx="7" type="body"/>
          </p:nvPr>
        </p:nvSpPr>
        <p:spPr>
          <a:xfrm>
            <a:off x="4380179" y="4738091"/>
            <a:ext cx="3361470"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sz="18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55"/>
          <p:cNvSpPr/>
          <p:nvPr>
            <p:ph idx="8" type="pic"/>
          </p:nvPr>
        </p:nvSpPr>
        <p:spPr>
          <a:xfrm>
            <a:off x="4467798" y="3008917"/>
            <a:ext cx="1440000" cy="1440000"/>
          </a:xfrm>
          <a:prstGeom prst="roundRect">
            <a:avLst>
              <a:gd fmla="val 3366" name="adj"/>
            </a:avLst>
          </a:prstGeom>
          <a:noFill/>
          <a:ln>
            <a:noFill/>
          </a:ln>
        </p:spPr>
      </p:sp>
      <p:sp>
        <p:nvSpPr>
          <p:cNvPr id="118" name="Google Shape;118;p55"/>
          <p:cNvSpPr/>
          <p:nvPr>
            <p:ph idx="9" type="pic"/>
          </p:nvPr>
        </p:nvSpPr>
        <p:spPr>
          <a:xfrm>
            <a:off x="8459936" y="3008917"/>
            <a:ext cx="1440000" cy="1440000"/>
          </a:xfrm>
          <a:prstGeom prst="roundRect">
            <a:avLst>
              <a:gd fmla="val 3366"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02">
  <p:cSld name="Agenda 02">
    <p:bg>
      <p:bgPr>
        <a:solidFill>
          <a:srgbClr val="F5F3F6"/>
        </a:solidFill>
      </p:bgPr>
    </p:bg>
    <p:spTree>
      <p:nvGrpSpPr>
        <p:cNvPr id="119" name="Shape 119"/>
        <p:cNvGrpSpPr/>
        <p:nvPr/>
      </p:nvGrpSpPr>
      <p:grpSpPr>
        <a:xfrm>
          <a:off x="0" y="0"/>
          <a:ext cx="0" cy="0"/>
          <a:chOff x="0" y="0"/>
          <a:chExt cx="0" cy="0"/>
        </a:xfrm>
      </p:grpSpPr>
      <p:sp>
        <p:nvSpPr>
          <p:cNvPr id="120" name="Google Shape;120;p56"/>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C63CCD"/>
              </a:buClr>
              <a:buSzPts val="3200"/>
              <a:buFont typeface="Quattrocento Sans"/>
              <a:buNone/>
              <a:defRPr>
                <a:solidFill>
                  <a:srgbClr val="C63CC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56"/>
          <p:cNvSpPr txBox="1"/>
          <p:nvPr>
            <p:ph idx="1" type="body"/>
          </p:nvPr>
        </p:nvSpPr>
        <p:spPr>
          <a:xfrm>
            <a:off x="439201" y="2124081"/>
            <a:ext cx="2471639"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chemeClr val="dk1"/>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56"/>
          <p:cNvSpPr/>
          <p:nvPr>
            <p:ph idx="2" type="pic"/>
          </p:nvPr>
        </p:nvSpPr>
        <p:spPr>
          <a:xfrm>
            <a:off x="520267" y="3008917"/>
            <a:ext cx="1440000" cy="1440000"/>
          </a:xfrm>
          <a:prstGeom prst="roundRect">
            <a:avLst>
              <a:gd fmla="val 3366" name="adj"/>
            </a:avLst>
          </a:prstGeom>
          <a:noFill/>
          <a:ln>
            <a:noFill/>
          </a:ln>
        </p:spPr>
      </p:sp>
      <p:sp>
        <p:nvSpPr>
          <p:cNvPr id="123" name="Google Shape;123;p56"/>
          <p:cNvSpPr txBox="1"/>
          <p:nvPr>
            <p:ph idx="3" type="body"/>
          </p:nvPr>
        </p:nvSpPr>
        <p:spPr>
          <a:xfrm>
            <a:off x="3375780" y="2124081"/>
            <a:ext cx="2471639"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chemeClr val="dk1"/>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56"/>
          <p:cNvSpPr txBox="1"/>
          <p:nvPr>
            <p:ph idx="4" type="body"/>
          </p:nvPr>
        </p:nvSpPr>
        <p:spPr>
          <a:xfrm>
            <a:off x="6312359" y="2124081"/>
            <a:ext cx="2471639"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chemeClr val="dk1"/>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56"/>
          <p:cNvSpPr txBox="1"/>
          <p:nvPr>
            <p:ph idx="5" type="body"/>
          </p:nvPr>
        </p:nvSpPr>
        <p:spPr>
          <a:xfrm>
            <a:off x="9248938" y="2124081"/>
            <a:ext cx="2471639"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chemeClr val="dk1"/>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56"/>
          <p:cNvSpPr/>
          <p:nvPr>
            <p:ph idx="6" type="pic"/>
          </p:nvPr>
        </p:nvSpPr>
        <p:spPr>
          <a:xfrm>
            <a:off x="3427242" y="3008917"/>
            <a:ext cx="1440000" cy="1440000"/>
          </a:xfrm>
          <a:prstGeom prst="roundRect">
            <a:avLst>
              <a:gd fmla="val 3366" name="adj"/>
            </a:avLst>
          </a:prstGeom>
          <a:noFill/>
          <a:ln>
            <a:noFill/>
          </a:ln>
        </p:spPr>
      </p:sp>
      <p:sp>
        <p:nvSpPr>
          <p:cNvPr id="127" name="Google Shape;127;p56"/>
          <p:cNvSpPr/>
          <p:nvPr>
            <p:ph idx="7" type="pic"/>
          </p:nvPr>
        </p:nvSpPr>
        <p:spPr>
          <a:xfrm>
            <a:off x="6375159" y="3008917"/>
            <a:ext cx="1440000" cy="1440000"/>
          </a:xfrm>
          <a:prstGeom prst="roundRect">
            <a:avLst>
              <a:gd fmla="val 3366" name="adj"/>
            </a:avLst>
          </a:prstGeom>
          <a:noFill/>
          <a:ln>
            <a:noFill/>
          </a:ln>
        </p:spPr>
      </p:sp>
      <p:sp>
        <p:nvSpPr>
          <p:cNvPr id="128" name="Google Shape;128;p56"/>
          <p:cNvSpPr/>
          <p:nvPr>
            <p:ph idx="8" type="pic"/>
          </p:nvPr>
        </p:nvSpPr>
        <p:spPr>
          <a:xfrm>
            <a:off x="9350371" y="3008917"/>
            <a:ext cx="1440000" cy="1440000"/>
          </a:xfrm>
          <a:prstGeom prst="roundRect">
            <a:avLst>
              <a:gd fmla="val 3366" name="adj"/>
            </a:avLst>
          </a:prstGeom>
          <a:noFill/>
          <a:ln>
            <a:noFill/>
          </a:ln>
        </p:spPr>
      </p:sp>
      <p:sp>
        <p:nvSpPr>
          <p:cNvPr id="129" name="Google Shape;129;p56"/>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6"/>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56"/>
          <p:cNvSpPr txBox="1"/>
          <p:nvPr>
            <p:ph idx="9" type="body"/>
          </p:nvPr>
        </p:nvSpPr>
        <p:spPr>
          <a:xfrm>
            <a:off x="439565" y="4738091"/>
            <a:ext cx="2471639"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sz="18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56"/>
          <p:cNvSpPr txBox="1"/>
          <p:nvPr>
            <p:ph idx="13" type="body"/>
          </p:nvPr>
        </p:nvSpPr>
        <p:spPr>
          <a:xfrm>
            <a:off x="6312359" y="4738091"/>
            <a:ext cx="2471639"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sz="18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56"/>
          <p:cNvSpPr txBox="1"/>
          <p:nvPr>
            <p:ph idx="14" type="body"/>
          </p:nvPr>
        </p:nvSpPr>
        <p:spPr>
          <a:xfrm>
            <a:off x="3375779" y="4738091"/>
            <a:ext cx="2471639"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sz="18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56"/>
          <p:cNvSpPr txBox="1"/>
          <p:nvPr>
            <p:ph idx="15" type="body"/>
          </p:nvPr>
        </p:nvSpPr>
        <p:spPr>
          <a:xfrm>
            <a:off x="9248937" y="4738091"/>
            <a:ext cx="2471639"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sz="18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abs with icons">
  <p:cSld name="5 tabs with icons">
    <p:bg>
      <p:bgPr>
        <a:solidFill>
          <a:srgbClr val="F5F3F6"/>
        </a:solidFill>
      </p:bgPr>
    </p:bg>
    <p:spTree>
      <p:nvGrpSpPr>
        <p:cNvPr id="135" name="Shape 135"/>
        <p:cNvGrpSpPr/>
        <p:nvPr/>
      </p:nvGrpSpPr>
      <p:grpSpPr>
        <a:xfrm>
          <a:off x="0" y="0"/>
          <a:ext cx="0" cy="0"/>
          <a:chOff x="0" y="0"/>
          <a:chExt cx="0" cy="0"/>
        </a:xfrm>
      </p:grpSpPr>
      <p:sp>
        <p:nvSpPr>
          <p:cNvPr id="136" name="Google Shape;136;p57"/>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C63CCD"/>
              </a:buClr>
              <a:buSzPts val="3200"/>
              <a:buFont typeface="Quattrocento Sans"/>
              <a:buNone/>
              <a:defRPr>
                <a:solidFill>
                  <a:srgbClr val="C63CCD"/>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57"/>
          <p:cNvSpPr txBox="1"/>
          <p:nvPr>
            <p:ph idx="1" type="body"/>
          </p:nvPr>
        </p:nvSpPr>
        <p:spPr>
          <a:xfrm>
            <a:off x="439202" y="2124081"/>
            <a:ext cx="2075326"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rgbClr val="081E2C"/>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57"/>
          <p:cNvSpPr/>
          <p:nvPr>
            <p:ph idx="2" type="pic"/>
          </p:nvPr>
        </p:nvSpPr>
        <p:spPr>
          <a:xfrm>
            <a:off x="520268" y="3008918"/>
            <a:ext cx="1440000" cy="1440000"/>
          </a:xfrm>
          <a:prstGeom prst="roundRect">
            <a:avLst>
              <a:gd fmla="val 3366" name="adj"/>
            </a:avLst>
          </a:prstGeom>
          <a:noFill/>
          <a:ln>
            <a:noFill/>
          </a:ln>
        </p:spPr>
      </p:sp>
      <p:sp>
        <p:nvSpPr>
          <p:cNvPr id="139" name="Google Shape;139;p57"/>
          <p:cNvSpPr txBox="1"/>
          <p:nvPr>
            <p:ph idx="3" type="body"/>
          </p:nvPr>
        </p:nvSpPr>
        <p:spPr>
          <a:xfrm>
            <a:off x="2760370" y="2124081"/>
            <a:ext cx="2075326"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rgbClr val="081E2C"/>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57"/>
          <p:cNvSpPr txBox="1"/>
          <p:nvPr>
            <p:ph idx="4" type="body"/>
          </p:nvPr>
        </p:nvSpPr>
        <p:spPr>
          <a:xfrm>
            <a:off x="5070127" y="2124081"/>
            <a:ext cx="2075326"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rgbClr val="081E2C"/>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57"/>
          <p:cNvSpPr txBox="1"/>
          <p:nvPr>
            <p:ph idx="5" type="body"/>
          </p:nvPr>
        </p:nvSpPr>
        <p:spPr>
          <a:xfrm>
            <a:off x="7373712" y="2124081"/>
            <a:ext cx="2075326"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rgbClr val="081E2C"/>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57"/>
          <p:cNvSpPr txBox="1"/>
          <p:nvPr>
            <p:ph idx="6" type="body"/>
          </p:nvPr>
        </p:nvSpPr>
        <p:spPr>
          <a:xfrm>
            <a:off x="9677292" y="2124081"/>
            <a:ext cx="2075326" cy="7157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rgbClr val="081E2C"/>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57"/>
          <p:cNvSpPr/>
          <p:nvPr>
            <p:ph idx="7" type="pic"/>
          </p:nvPr>
        </p:nvSpPr>
        <p:spPr>
          <a:xfrm>
            <a:off x="2841438" y="3008918"/>
            <a:ext cx="1440000" cy="1440000"/>
          </a:xfrm>
          <a:prstGeom prst="roundRect">
            <a:avLst>
              <a:gd fmla="val 3366" name="adj"/>
            </a:avLst>
          </a:prstGeom>
          <a:noFill/>
          <a:ln>
            <a:noFill/>
          </a:ln>
        </p:spPr>
      </p:sp>
      <p:sp>
        <p:nvSpPr>
          <p:cNvPr id="144" name="Google Shape;144;p57"/>
          <p:cNvSpPr/>
          <p:nvPr>
            <p:ph idx="8" type="pic"/>
          </p:nvPr>
        </p:nvSpPr>
        <p:spPr>
          <a:xfrm>
            <a:off x="5145022" y="3008918"/>
            <a:ext cx="1440000" cy="1440000"/>
          </a:xfrm>
          <a:prstGeom prst="roundRect">
            <a:avLst>
              <a:gd fmla="val 3366" name="adj"/>
            </a:avLst>
          </a:prstGeom>
          <a:noFill/>
          <a:ln>
            <a:noFill/>
          </a:ln>
        </p:spPr>
      </p:sp>
      <p:sp>
        <p:nvSpPr>
          <p:cNvPr id="145" name="Google Shape;145;p57"/>
          <p:cNvSpPr/>
          <p:nvPr>
            <p:ph idx="9" type="pic"/>
          </p:nvPr>
        </p:nvSpPr>
        <p:spPr>
          <a:xfrm>
            <a:off x="7448607" y="3008918"/>
            <a:ext cx="1440000" cy="1440000"/>
          </a:xfrm>
          <a:prstGeom prst="roundRect">
            <a:avLst>
              <a:gd fmla="val 3366" name="adj"/>
            </a:avLst>
          </a:prstGeom>
          <a:noFill/>
          <a:ln>
            <a:noFill/>
          </a:ln>
        </p:spPr>
      </p:sp>
      <p:sp>
        <p:nvSpPr>
          <p:cNvPr id="146" name="Google Shape;146;p57"/>
          <p:cNvSpPr/>
          <p:nvPr>
            <p:ph idx="13" type="pic"/>
          </p:nvPr>
        </p:nvSpPr>
        <p:spPr>
          <a:xfrm>
            <a:off x="9769777" y="3008918"/>
            <a:ext cx="1440000" cy="1440000"/>
          </a:xfrm>
          <a:prstGeom prst="roundRect">
            <a:avLst>
              <a:gd fmla="val 3366" name="adj"/>
            </a:avLst>
          </a:prstGeom>
          <a:noFill/>
          <a:ln>
            <a:noFill/>
          </a:ln>
        </p:spPr>
      </p:sp>
      <p:sp>
        <p:nvSpPr>
          <p:cNvPr id="147" name="Google Shape;147;p57"/>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57"/>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49" name="Google Shape;149;p57"/>
          <p:cNvSpPr txBox="1"/>
          <p:nvPr>
            <p:ph idx="14" type="body"/>
          </p:nvPr>
        </p:nvSpPr>
        <p:spPr>
          <a:xfrm>
            <a:off x="439565" y="4679099"/>
            <a:ext cx="2074963"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57"/>
          <p:cNvSpPr txBox="1"/>
          <p:nvPr>
            <p:ph idx="15" type="body"/>
          </p:nvPr>
        </p:nvSpPr>
        <p:spPr>
          <a:xfrm>
            <a:off x="5070127" y="4679099"/>
            <a:ext cx="2074963"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57"/>
          <p:cNvSpPr txBox="1"/>
          <p:nvPr>
            <p:ph idx="16" type="body"/>
          </p:nvPr>
        </p:nvSpPr>
        <p:spPr>
          <a:xfrm>
            <a:off x="2760370" y="4679099"/>
            <a:ext cx="2074963"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57"/>
          <p:cNvSpPr txBox="1"/>
          <p:nvPr>
            <p:ph idx="17" type="body"/>
          </p:nvPr>
        </p:nvSpPr>
        <p:spPr>
          <a:xfrm>
            <a:off x="7374788" y="4679099"/>
            <a:ext cx="2074963"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57"/>
          <p:cNvSpPr txBox="1"/>
          <p:nvPr>
            <p:ph idx="18" type="body"/>
          </p:nvPr>
        </p:nvSpPr>
        <p:spPr>
          <a:xfrm>
            <a:off x="9679450" y="4679099"/>
            <a:ext cx="2074963" cy="1136833"/>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595959"/>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abs with icons">
  <p:cSld name="4 tabs with icons">
    <p:bg>
      <p:bgPr>
        <a:solidFill>
          <a:srgbClr val="F5F3F6"/>
        </a:solidFill>
      </p:bgPr>
    </p:bg>
    <p:spTree>
      <p:nvGrpSpPr>
        <p:cNvPr id="154" name="Shape 154"/>
        <p:cNvGrpSpPr/>
        <p:nvPr/>
      </p:nvGrpSpPr>
      <p:grpSpPr>
        <a:xfrm>
          <a:off x="0" y="0"/>
          <a:ext cx="0" cy="0"/>
          <a:chOff x="0" y="0"/>
          <a:chExt cx="0" cy="0"/>
        </a:xfrm>
      </p:grpSpPr>
      <p:sp>
        <p:nvSpPr>
          <p:cNvPr id="155" name="Google Shape;155;p58"/>
          <p:cNvSpPr/>
          <p:nvPr/>
        </p:nvSpPr>
        <p:spPr>
          <a:xfrm>
            <a:off x="435044" y="2076612"/>
            <a:ext cx="5568064" cy="1864611"/>
          </a:xfrm>
          <a:prstGeom prst="roundRect">
            <a:avLst>
              <a:gd fmla="val 4220" name="adj"/>
            </a:avLst>
          </a:prstGeom>
          <a:solidFill>
            <a:srgbClr val="FFFFFF"/>
          </a:solidFill>
          <a:ln cap="flat" cmpd="sng" w="31750">
            <a:solidFill>
              <a:srgbClr val="FBA28A"/>
            </a:solidFill>
            <a:prstDash val="solid"/>
            <a:round/>
            <a:headEnd len="sm" w="sm" type="none"/>
            <a:tailEnd len="sm" w="sm" type="none"/>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6" name="Google Shape;156;p58"/>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chemeClr val="dk1"/>
              </a:buClr>
              <a:buSzPts val="32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58"/>
          <p:cNvSpPr txBox="1"/>
          <p:nvPr>
            <p:ph idx="1" type="body"/>
          </p:nvPr>
        </p:nvSpPr>
        <p:spPr>
          <a:xfrm>
            <a:off x="2408837" y="2300828"/>
            <a:ext cx="3289598" cy="4375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rgbClr val="FB5C39"/>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58"/>
          <p:cNvSpPr txBox="1"/>
          <p:nvPr>
            <p:ph idx="2" type="body"/>
          </p:nvPr>
        </p:nvSpPr>
        <p:spPr>
          <a:xfrm>
            <a:off x="2408837" y="2812650"/>
            <a:ext cx="3289598" cy="853196"/>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58"/>
          <p:cNvSpPr/>
          <p:nvPr>
            <p:ph idx="3" type="pic"/>
          </p:nvPr>
        </p:nvSpPr>
        <p:spPr>
          <a:xfrm>
            <a:off x="678127" y="2325728"/>
            <a:ext cx="1355108" cy="1355108"/>
          </a:xfrm>
          <a:prstGeom prst="roundRect">
            <a:avLst>
              <a:gd fmla="val 3366" name="adj"/>
            </a:avLst>
          </a:prstGeom>
          <a:noFill/>
          <a:ln>
            <a:noFill/>
          </a:ln>
        </p:spPr>
      </p:sp>
      <p:sp>
        <p:nvSpPr>
          <p:cNvPr id="160" name="Google Shape;160;p58"/>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8"/>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58"/>
          <p:cNvSpPr/>
          <p:nvPr/>
        </p:nvSpPr>
        <p:spPr>
          <a:xfrm>
            <a:off x="435044" y="4130697"/>
            <a:ext cx="5568064" cy="1864611"/>
          </a:xfrm>
          <a:prstGeom prst="roundRect">
            <a:avLst>
              <a:gd fmla="val 4220" name="adj"/>
            </a:avLst>
          </a:prstGeom>
          <a:solidFill>
            <a:srgbClr val="FFFFFF"/>
          </a:solidFill>
          <a:ln cap="flat" cmpd="sng" w="31750">
            <a:solidFill>
              <a:srgbClr val="FCB3BA"/>
            </a:solidFill>
            <a:prstDash val="solid"/>
            <a:round/>
            <a:headEnd len="sm" w="sm" type="none"/>
            <a:tailEnd len="sm" w="sm" type="none"/>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3" name="Google Shape;163;p58"/>
          <p:cNvSpPr txBox="1"/>
          <p:nvPr>
            <p:ph idx="4" type="body"/>
          </p:nvPr>
        </p:nvSpPr>
        <p:spPr>
          <a:xfrm>
            <a:off x="2408837" y="4354913"/>
            <a:ext cx="3289598" cy="4375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rgbClr val="F5364B"/>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58"/>
          <p:cNvSpPr txBox="1"/>
          <p:nvPr>
            <p:ph idx="5" type="body"/>
          </p:nvPr>
        </p:nvSpPr>
        <p:spPr>
          <a:xfrm>
            <a:off x="2408837" y="4866735"/>
            <a:ext cx="3289598" cy="853196"/>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58"/>
          <p:cNvSpPr/>
          <p:nvPr>
            <p:ph idx="6" type="pic"/>
          </p:nvPr>
        </p:nvSpPr>
        <p:spPr>
          <a:xfrm>
            <a:off x="678127" y="4379813"/>
            <a:ext cx="1355108" cy="1355108"/>
          </a:xfrm>
          <a:prstGeom prst="roundRect">
            <a:avLst>
              <a:gd fmla="val 3366" name="adj"/>
            </a:avLst>
          </a:prstGeom>
          <a:noFill/>
          <a:ln>
            <a:noFill/>
          </a:ln>
        </p:spPr>
      </p:sp>
      <p:sp>
        <p:nvSpPr>
          <p:cNvPr id="166" name="Google Shape;166;p58"/>
          <p:cNvSpPr/>
          <p:nvPr/>
        </p:nvSpPr>
        <p:spPr>
          <a:xfrm>
            <a:off x="6182701" y="2076612"/>
            <a:ext cx="5568064" cy="1864611"/>
          </a:xfrm>
          <a:prstGeom prst="roundRect">
            <a:avLst>
              <a:gd fmla="val 4220" name="adj"/>
            </a:avLst>
          </a:prstGeom>
          <a:solidFill>
            <a:srgbClr val="FFFFFF"/>
          </a:solidFill>
          <a:ln cap="flat" cmpd="sng" w="31750">
            <a:solidFill>
              <a:srgbClr val="CE9BD4"/>
            </a:solidFill>
            <a:prstDash val="solid"/>
            <a:round/>
            <a:headEnd len="sm" w="sm" type="none"/>
            <a:tailEnd len="sm" w="sm" type="none"/>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 name="Google Shape;167;p58"/>
          <p:cNvSpPr txBox="1"/>
          <p:nvPr>
            <p:ph idx="7" type="body"/>
          </p:nvPr>
        </p:nvSpPr>
        <p:spPr>
          <a:xfrm>
            <a:off x="8156494" y="2300828"/>
            <a:ext cx="3289598" cy="4375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rgbClr val="C63CCD"/>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58"/>
          <p:cNvSpPr txBox="1"/>
          <p:nvPr>
            <p:ph idx="8" type="body"/>
          </p:nvPr>
        </p:nvSpPr>
        <p:spPr>
          <a:xfrm>
            <a:off x="8156494" y="2812650"/>
            <a:ext cx="3289598" cy="853196"/>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58"/>
          <p:cNvSpPr/>
          <p:nvPr>
            <p:ph idx="9" type="pic"/>
          </p:nvPr>
        </p:nvSpPr>
        <p:spPr>
          <a:xfrm>
            <a:off x="6425784" y="2325728"/>
            <a:ext cx="1355108" cy="1355108"/>
          </a:xfrm>
          <a:prstGeom prst="roundRect">
            <a:avLst>
              <a:gd fmla="val 3366" name="adj"/>
            </a:avLst>
          </a:prstGeom>
          <a:noFill/>
          <a:ln>
            <a:noFill/>
          </a:ln>
        </p:spPr>
      </p:sp>
      <p:sp>
        <p:nvSpPr>
          <p:cNvPr id="170" name="Google Shape;170;p58"/>
          <p:cNvSpPr/>
          <p:nvPr/>
        </p:nvSpPr>
        <p:spPr>
          <a:xfrm>
            <a:off x="6182701" y="4130697"/>
            <a:ext cx="5568064" cy="1864611"/>
          </a:xfrm>
          <a:prstGeom prst="roundRect">
            <a:avLst>
              <a:gd fmla="val 4220" name="adj"/>
            </a:avLst>
          </a:prstGeom>
          <a:solidFill>
            <a:srgbClr val="FFFFFF"/>
          </a:solidFill>
          <a:ln cap="flat" cmpd="sng" w="31750">
            <a:solidFill>
              <a:srgbClr val="8BC7EA"/>
            </a:solidFill>
            <a:prstDash val="solid"/>
            <a:round/>
            <a:headEnd len="sm" w="sm" type="none"/>
            <a:tailEnd len="sm" w="sm" type="none"/>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1" name="Google Shape;171;p58"/>
          <p:cNvSpPr txBox="1"/>
          <p:nvPr>
            <p:ph idx="13" type="body"/>
          </p:nvPr>
        </p:nvSpPr>
        <p:spPr>
          <a:xfrm>
            <a:off x="8156494" y="4354913"/>
            <a:ext cx="3289598" cy="437506"/>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1" i="0" sz="2000">
                <a:solidFill>
                  <a:srgbClr val="2278D4"/>
                </a:solidFill>
                <a:latin typeface="Quattrocento Sans"/>
                <a:ea typeface="Quattrocento Sans"/>
                <a:cs typeface="Quattrocento Sans"/>
                <a:sym typeface="Quattrocento Sans"/>
              </a:defRPr>
            </a:lvl1pPr>
            <a:lvl2pPr indent="-228600" lvl="1" marL="914400" algn="ctr">
              <a:lnSpc>
                <a:spcPct val="114000"/>
              </a:lnSpc>
              <a:spcBef>
                <a:spcPts val="1200"/>
              </a:spcBef>
              <a:spcAft>
                <a:spcPts val="0"/>
              </a:spcAft>
              <a:buSzPts val="2200"/>
              <a:buNone/>
              <a:defRPr b="1">
                <a:solidFill>
                  <a:schemeClr val="dk1"/>
                </a:solidFill>
              </a:defRPr>
            </a:lvl2pPr>
            <a:lvl3pPr indent="-228600" lvl="2" marL="1371600" algn="ctr">
              <a:lnSpc>
                <a:spcPct val="114000"/>
              </a:lnSpc>
              <a:spcBef>
                <a:spcPts val="1200"/>
              </a:spcBef>
              <a:spcAft>
                <a:spcPts val="0"/>
              </a:spcAft>
              <a:buSzPts val="2200"/>
              <a:buNone/>
              <a:defRPr b="1">
                <a:solidFill>
                  <a:schemeClr val="dk1"/>
                </a:solidFill>
              </a:defRPr>
            </a:lvl3pPr>
            <a:lvl4pPr indent="-228600" lvl="3" marL="1828800" algn="ctr">
              <a:lnSpc>
                <a:spcPct val="114000"/>
              </a:lnSpc>
              <a:spcBef>
                <a:spcPts val="1200"/>
              </a:spcBef>
              <a:spcAft>
                <a:spcPts val="0"/>
              </a:spcAft>
              <a:buSzPts val="2200"/>
              <a:buNone/>
              <a:defRPr b="1">
                <a:solidFill>
                  <a:schemeClr val="dk1"/>
                </a:solidFill>
              </a:defRPr>
            </a:lvl4pPr>
            <a:lvl5pPr indent="-228600" lvl="4" marL="2286000" algn="ctr">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58"/>
          <p:cNvSpPr txBox="1"/>
          <p:nvPr>
            <p:ph idx="14" type="body"/>
          </p:nvPr>
        </p:nvSpPr>
        <p:spPr>
          <a:xfrm>
            <a:off x="8156494" y="4866735"/>
            <a:ext cx="3289598" cy="853196"/>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14000"/>
              </a:lnSpc>
              <a:spcBef>
                <a:spcPts val="1200"/>
              </a:spcBef>
              <a:spcAft>
                <a:spcPts val="0"/>
              </a:spcAft>
              <a:buSzPts val="1800"/>
              <a:buNone/>
              <a:defRPr sz="1800"/>
            </a:lvl2pPr>
            <a:lvl3pPr indent="-228600" lvl="2" marL="1371600" algn="l">
              <a:lnSpc>
                <a:spcPct val="114000"/>
              </a:lnSpc>
              <a:spcBef>
                <a:spcPts val="1200"/>
              </a:spcBef>
              <a:spcAft>
                <a:spcPts val="0"/>
              </a:spcAft>
              <a:buSzPts val="1800"/>
              <a:buNone/>
              <a:defRPr sz="1800"/>
            </a:lvl3pPr>
            <a:lvl4pPr indent="-228600" lvl="3" marL="1828800" algn="l">
              <a:lnSpc>
                <a:spcPct val="114000"/>
              </a:lnSpc>
              <a:spcBef>
                <a:spcPts val="1200"/>
              </a:spcBef>
              <a:spcAft>
                <a:spcPts val="0"/>
              </a:spcAft>
              <a:buSzPts val="1800"/>
              <a:buNone/>
              <a:defRPr sz="1800"/>
            </a:lvl4pPr>
            <a:lvl5pPr indent="-228600" lvl="4" marL="2286000" algn="l">
              <a:lnSpc>
                <a:spcPct val="114000"/>
              </a:lnSpc>
              <a:spcBef>
                <a:spcPts val="1200"/>
              </a:spcBef>
              <a:spcAft>
                <a:spcPts val="0"/>
              </a:spcAft>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58"/>
          <p:cNvSpPr/>
          <p:nvPr>
            <p:ph idx="15" type="pic"/>
          </p:nvPr>
        </p:nvSpPr>
        <p:spPr>
          <a:xfrm>
            <a:off x="6425784" y="4379813"/>
            <a:ext cx="1355108" cy="1355108"/>
          </a:xfrm>
          <a:prstGeom prst="roundRect">
            <a:avLst>
              <a:gd fmla="val 3366" name="adj"/>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03">
  <p:cSld name="Agenda 03">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59"/>
          <p:cNvSpPr txBox="1"/>
          <p:nvPr>
            <p:ph type="title"/>
          </p:nvPr>
        </p:nvSpPr>
        <p:spPr>
          <a:xfrm>
            <a:off x="520267" y="1822687"/>
            <a:ext cx="4312024"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chemeClr val="lt1"/>
              </a:buClr>
              <a:buSzPts val="32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59"/>
          <p:cNvSpPr txBox="1"/>
          <p:nvPr>
            <p:ph idx="1" type="body"/>
          </p:nvPr>
        </p:nvSpPr>
        <p:spPr>
          <a:xfrm>
            <a:off x="6135698" y="550515"/>
            <a:ext cx="5065713" cy="91439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59"/>
          <p:cNvSpPr txBox="1"/>
          <p:nvPr>
            <p:ph idx="2" type="body"/>
          </p:nvPr>
        </p:nvSpPr>
        <p:spPr>
          <a:xfrm>
            <a:off x="6135698" y="1752592"/>
            <a:ext cx="5065713" cy="91439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59"/>
          <p:cNvSpPr txBox="1"/>
          <p:nvPr>
            <p:ph idx="3" type="body"/>
          </p:nvPr>
        </p:nvSpPr>
        <p:spPr>
          <a:xfrm>
            <a:off x="6135698" y="2964943"/>
            <a:ext cx="5065713" cy="91439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59"/>
          <p:cNvSpPr txBox="1"/>
          <p:nvPr>
            <p:ph idx="4" type="body"/>
          </p:nvPr>
        </p:nvSpPr>
        <p:spPr>
          <a:xfrm>
            <a:off x="6135698" y="4167019"/>
            <a:ext cx="5065713" cy="91439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59"/>
          <p:cNvSpPr txBox="1"/>
          <p:nvPr>
            <p:ph idx="5" type="body"/>
          </p:nvPr>
        </p:nvSpPr>
        <p:spPr>
          <a:xfrm>
            <a:off x="6135698" y="5389644"/>
            <a:ext cx="5065713" cy="914399"/>
          </a:xfrm>
          <a:prstGeom prst="rect">
            <a:avLst/>
          </a:prstGeom>
          <a:noFill/>
          <a:ln>
            <a:noFill/>
          </a:ln>
        </p:spPr>
        <p:txBody>
          <a:bodyPr anchorCtr="0" anchor="ctr" bIns="45700" lIns="91425" spcFirstLastPara="1" rIns="91425" wrap="square" tIns="45700">
            <a:norm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59"/>
          <p:cNvSpPr/>
          <p:nvPr>
            <p:ph idx="6" type="pic"/>
          </p:nvPr>
        </p:nvSpPr>
        <p:spPr>
          <a:xfrm>
            <a:off x="520267" y="3287464"/>
            <a:ext cx="1732864" cy="1732864"/>
          </a:xfrm>
          <a:prstGeom prst="roundRect">
            <a:avLst>
              <a:gd fmla="val 3366" name="adj"/>
            </a:avLst>
          </a:prstGeom>
          <a:noFill/>
          <a:ln>
            <a:noFill/>
          </a:ln>
        </p:spPr>
      </p:sp>
      <p:sp>
        <p:nvSpPr>
          <p:cNvPr id="182" name="Google Shape;182;p59"/>
          <p:cNvSpPr txBox="1"/>
          <p:nvPr/>
        </p:nvSpPr>
        <p:spPr>
          <a:xfrm>
            <a:off x="5343529" y="682566"/>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rgbClr val="F5364B"/>
                </a:solidFill>
                <a:latin typeface="Arial"/>
                <a:ea typeface="Arial"/>
                <a:cs typeface="Arial"/>
                <a:sym typeface="Arial"/>
              </a:rPr>
              <a:t>01</a:t>
            </a:r>
            <a:endParaRPr/>
          </a:p>
        </p:txBody>
      </p:sp>
      <p:sp>
        <p:nvSpPr>
          <p:cNvPr id="183" name="Google Shape;183;p59"/>
          <p:cNvSpPr txBox="1"/>
          <p:nvPr/>
        </p:nvSpPr>
        <p:spPr>
          <a:xfrm>
            <a:off x="5343529" y="1882715"/>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5364B"/>
                </a:solidFill>
                <a:latin typeface="Arial"/>
                <a:ea typeface="Arial"/>
                <a:cs typeface="Arial"/>
                <a:sym typeface="Arial"/>
              </a:rPr>
              <a:t>02</a:t>
            </a:r>
            <a:endParaRPr/>
          </a:p>
        </p:txBody>
      </p:sp>
      <p:sp>
        <p:nvSpPr>
          <p:cNvPr id="184" name="Google Shape;184;p59"/>
          <p:cNvSpPr txBox="1"/>
          <p:nvPr/>
        </p:nvSpPr>
        <p:spPr>
          <a:xfrm>
            <a:off x="5343529" y="3111442"/>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5364B"/>
                </a:solidFill>
                <a:latin typeface="Arial"/>
                <a:ea typeface="Arial"/>
                <a:cs typeface="Arial"/>
                <a:sym typeface="Arial"/>
              </a:rPr>
              <a:t>03</a:t>
            </a:r>
            <a:endParaRPr/>
          </a:p>
        </p:txBody>
      </p:sp>
      <p:sp>
        <p:nvSpPr>
          <p:cNvPr id="185" name="Google Shape;185;p59"/>
          <p:cNvSpPr txBox="1"/>
          <p:nvPr/>
        </p:nvSpPr>
        <p:spPr>
          <a:xfrm>
            <a:off x="5343529" y="4311594"/>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5364B"/>
                </a:solidFill>
                <a:latin typeface="Arial"/>
                <a:ea typeface="Arial"/>
                <a:cs typeface="Arial"/>
                <a:sym typeface="Arial"/>
              </a:rPr>
              <a:t>04</a:t>
            </a:r>
            <a:endParaRPr/>
          </a:p>
        </p:txBody>
      </p:sp>
      <p:sp>
        <p:nvSpPr>
          <p:cNvPr id="186" name="Google Shape;186;p59"/>
          <p:cNvSpPr txBox="1"/>
          <p:nvPr/>
        </p:nvSpPr>
        <p:spPr>
          <a:xfrm>
            <a:off x="5343529" y="5526032"/>
            <a:ext cx="6976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F5364B"/>
                </a:solidFill>
                <a:latin typeface="Arial"/>
                <a:ea typeface="Arial"/>
                <a:cs typeface="Arial"/>
                <a:sym typeface="Arial"/>
              </a:rPr>
              <a:t>05</a:t>
            </a:r>
            <a:endParaRPr/>
          </a:p>
        </p:txBody>
      </p:sp>
      <p:sp>
        <p:nvSpPr>
          <p:cNvPr id="187" name="Google Shape;187;p59"/>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lt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lt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lt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lt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lt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lt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lt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1">
  <p:cSld name="Divider 01">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2"/>
          <p:cNvSpPr txBox="1"/>
          <p:nvPr>
            <p:ph type="title"/>
          </p:nvPr>
        </p:nvSpPr>
        <p:spPr>
          <a:xfrm>
            <a:off x="876234" y="2099855"/>
            <a:ext cx="6535219" cy="242232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E9E6E0"/>
              </a:buClr>
              <a:buSzPts val="3200"/>
              <a:buFont typeface="Quattrocento Sans"/>
              <a:buNone/>
              <a:defRPr b="0" i="0">
                <a:solidFill>
                  <a:srgbClr val="E9E6E0"/>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nu">
  <p:cSld name="Menu">
    <p:bg>
      <p:bgPr>
        <a:gradFill>
          <a:gsLst>
            <a:gs pos="0">
              <a:srgbClr val="E9E6E0"/>
            </a:gs>
            <a:gs pos="70000">
              <a:srgbClr val="E9E6E0"/>
            </a:gs>
            <a:gs pos="100000">
              <a:srgbClr val="F5F3F6"/>
            </a:gs>
          </a:gsLst>
          <a:lin ang="5400000" scaled="0"/>
        </a:gradFill>
      </p:bgPr>
    </p:bg>
    <p:spTree>
      <p:nvGrpSpPr>
        <p:cNvPr id="188" name="Shape 188"/>
        <p:cNvGrpSpPr/>
        <p:nvPr/>
      </p:nvGrpSpPr>
      <p:grpSpPr>
        <a:xfrm>
          <a:off x="0" y="0"/>
          <a:ext cx="0" cy="0"/>
          <a:chOff x="0" y="0"/>
          <a:chExt cx="0" cy="0"/>
        </a:xfrm>
      </p:grpSpPr>
      <p:sp>
        <p:nvSpPr>
          <p:cNvPr id="189" name="Google Shape;189;p60"/>
          <p:cNvSpPr/>
          <p:nvPr/>
        </p:nvSpPr>
        <p:spPr>
          <a:xfrm>
            <a:off x="439880" y="2122582"/>
            <a:ext cx="2667873" cy="3371269"/>
          </a:xfrm>
          <a:prstGeom prst="roundRect">
            <a:avLst>
              <a:gd fmla="val 4626" name="adj"/>
            </a:avLst>
          </a:prstGeom>
          <a:solidFill>
            <a:schemeClr val="lt2"/>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0" name="Google Shape;190;p60"/>
          <p:cNvSpPr/>
          <p:nvPr>
            <p:ph idx="2" type="pic"/>
          </p:nvPr>
        </p:nvSpPr>
        <p:spPr>
          <a:xfrm>
            <a:off x="439199" y="2122581"/>
            <a:ext cx="2667873" cy="1385173"/>
          </a:xfrm>
          <a:prstGeom prst="round2SameRect">
            <a:avLst>
              <a:gd fmla="val 7816" name="adj1"/>
              <a:gd fmla="val 0" name="adj2"/>
            </a:avLst>
          </a:prstGeom>
          <a:solidFill>
            <a:srgbClr val="E9E6E0"/>
          </a:solidFill>
          <a:ln>
            <a:noFill/>
          </a:ln>
        </p:spPr>
      </p:sp>
      <p:sp>
        <p:nvSpPr>
          <p:cNvPr id="191" name="Google Shape;191;p60"/>
          <p:cNvSpPr txBox="1"/>
          <p:nvPr>
            <p:ph idx="1" type="body"/>
          </p:nvPr>
        </p:nvSpPr>
        <p:spPr>
          <a:xfrm>
            <a:off x="626189" y="3682573"/>
            <a:ext cx="2311200"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700"/>
              <a:buNone/>
              <a:defRPr b="1" i="0" sz="17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60"/>
          <p:cNvSpPr txBox="1"/>
          <p:nvPr>
            <p:ph idx="3" type="body"/>
          </p:nvPr>
        </p:nvSpPr>
        <p:spPr>
          <a:xfrm>
            <a:off x="623970" y="4065714"/>
            <a:ext cx="2311200" cy="1092990"/>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00000"/>
              </a:lnSpc>
              <a:spcBef>
                <a:spcPts val="1200"/>
              </a:spcBef>
              <a:spcAft>
                <a:spcPts val="0"/>
              </a:spcAft>
              <a:buSzPts val="1600"/>
              <a:buNone/>
              <a:defRPr sz="1600">
                <a:solidFill>
                  <a:srgbClr val="000000"/>
                </a:solidFill>
              </a:defRPr>
            </a:lvl2pPr>
            <a:lvl3pPr indent="-228600" lvl="2" marL="1371600" algn="l">
              <a:lnSpc>
                <a:spcPct val="100000"/>
              </a:lnSpc>
              <a:spcBef>
                <a:spcPts val="1200"/>
              </a:spcBef>
              <a:spcAft>
                <a:spcPts val="0"/>
              </a:spcAft>
              <a:buSzPts val="1600"/>
              <a:buNone/>
              <a:defRPr sz="1600">
                <a:solidFill>
                  <a:srgbClr val="000000"/>
                </a:solidFill>
              </a:defRPr>
            </a:lvl3pPr>
            <a:lvl4pPr indent="-228600" lvl="3" marL="1828800" algn="l">
              <a:lnSpc>
                <a:spcPct val="100000"/>
              </a:lnSpc>
              <a:spcBef>
                <a:spcPts val="1200"/>
              </a:spcBef>
              <a:spcAft>
                <a:spcPts val="0"/>
              </a:spcAft>
              <a:buSzPts val="1600"/>
              <a:buNone/>
              <a:defRPr sz="1600">
                <a:solidFill>
                  <a:srgbClr val="000000"/>
                </a:solidFill>
              </a:defRPr>
            </a:lvl4pPr>
            <a:lvl5pPr indent="-228600" lvl="4" marL="2286000" algn="l">
              <a:lnSpc>
                <a:spcPct val="100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60"/>
          <p:cNvSpPr/>
          <p:nvPr/>
        </p:nvSpPr>
        <p:spPr>
          <a:xfrm>
            <a:off x="9074327" y="2122582"/>
            <a:ext cx="2667873" cy="3371269"/>
          </a:xfrm>
          <a:prstGeom prst="roundRect">
            <a:avLst>
              <a:gd fmla="val 4626" name="adj"/>
            </a:avLst>
          </a:prstGeom>
          <a:solidFill>
            <a:schemeClr val="lt2"/>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4" name="Google Shape;194;p60"/>
          <p:cNvSpPr/>
          <p:nvPr>
            <p:ph idx="4" type="pic"/>
          </p:nvPr>
        </p:nvSpPr>
        <p:spPr>
          <a:xfrm>
            <a:off x="9073646" y="2122581"/>
            <a:ext cx="2667873" cy="1385173"/>
          </a:xfrm>
          <a:prstGeom prst="round2SameRect">
            <a:avLst>
              <a:gd fmla="val 7816" name="adj1"/>
              <a:gd fmla="val 0" name="adj2"/>
            </a:avLst>
          </a:prstGeom>
          <a:solidFill>
            <a:srgbClr val="E9E6E0"/>
          </a:solidFill>
          <a:ln>
            <a:noFill/>
          </a:ln>
        </p:spPr>
      </p:sp>
      <p:sp>
        <p:nvSpPr>
          <p:cNvPr id="195" name="Google Shape;195;p60"/>
          <p:cNvSpPr txBox="1"/>
          <p:nvPr>
            <p:ph idx="5" type="body"/>
          </p:nvPr>
        </p:nvSpPr>
        <p:spPr>
          <a:xfrm>
            <a:off x="9260636" y="3682573"/>
            <a:ext cx="2311200"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700"/>
              <a:buNone/>
              <a:defRPr b="1" i="0" sz="17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60"/>
          <p:cNvSpPr txBox="1"/>
          <p:nvPr>
            <p:ph idx="6" type="body"/>
          </p:nvPr>
        </p:nvSpPr>
        <p:spPr>
          <a:xfrm>
            <a:off x="9258417" y="4065714"/>
            <a:ext cx="2311200" cy="1092990"/>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00000"/>
              </a:lnSpc>
              <a:spcBef>
                <a:spcPts val="1200"/>
              </a:spcBef>
              <a:spcAft>
                <a:spcPts val="0"/>
              </a:spcAft>
              <a:buSzPts val="1600"/>
              <a:buNone/>
              <a:defRPr sz="1600">
                <a:solidFill>
                  <a:srgbClr val="000000"/>
                </a:solidFill>
              </a:defRPr>
            </a:lvl2pPr>
            <a:lvl3pPr indent="-228600" lvl="2" marL="1371600" algn="l">
              <a:lnSpc>
                <a:spcPct val="100000"/>
              </a:lnSpc>
              <a:spcBef>
                <a:spcPts val="1200"/>
              </a:spcBef>
              <a:spcAft>
                <a:spcPts val="0"/>
              </a:spcAft>
              <a:buSzPts val="1600"/>
              <a:buNone/>
              <a:defRPr sz="1600">
                <a:solidFill>
                  <a:srgbClr val="000000"/>
                </a:solidFill>
              </a:defRPr>
            </a:lvl3pPr>
            <a:lvl4pPr indent="-228600" lvl="3" marL="1828800" algn="l">
              <a:lnSpc>
                <a:spcPct val="100000"/>
              </a:lnSpc>
              <a:spcBef>
                <a:spcPts val="1200"/>
              </a:spcBef>
              <a:spcAft>
                <a:spcPts val="0"/>
              </a:spcAft>
              <a:buSzPts val="1600"/>
              <a:buNone/>
              <a:defRPr sz="1600">
                <a:solidFill>
                  <a:srgbClr val="000000"/>
                </a:solidFill>
              </a:defRPr>
            </a:lvl4pPr>
            <a:lvl5pPr indent="-228600" lvl="4" marL="2286000" algn="l">
              <a:lnSpc>
                <a:spcPct val="100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60"/>
          <p:cNvSpPr/>
          <p:nvPr/>
        </p:nvSpPr>
        <p:spPr>
          <a:xfrm>
            <a:off x="6192378" y="2122582"/>
            <a:ext cx="2667873" cy="3371269"/>
          </a:xfrm>
          <a:prstGeom prst="roundRect">
            <a:avLst>
              <a:gd fmla="val 4626" name="adj"/>
            </a:avLst>
          </a:prstGeom>
          <a:solidFill>
            <a:schemeClr val="lt2"/>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8" name="Google Shape;198;p60"/>
          <p:cNvSpPr/>
          <p:nvPr>
            <p:ph idx="7" type="pic"/>
          </p:nvPr>
        </p:nvSpPr>
        <p:spPr>
          <a:xfrm>
            <a:off x="6191697" y="2122581"/>
            <a:ext cx="2667873" cy="1385173"/>
          </a:xfrm>
          <a:prstGeom prst="round2SameRect">
            <a:avLst>
              <a:gd fmla="val 7816" name="adj1"/>
              <a:gd fmla="val 0" name="adj2"/>
            </a:avLst>
          </a:prstGeom>
          <a:solidFill>
            <a:srgbClr val="E9E6E0"/>
          </a:solidFill>
          <a:ln>
            <a:noFill/>
          </a:ln>
        </p:spPr>
      </p:sp>
      <p:sp>
        <p:nvSpPr>
          <p:cNvPr id="199" name="Google Shape;199;p60"/>
          <p:cNvSpPr txBox="1"/>
          <p:nvPr>
            <p:ph idx="8" type="body"/>
          </p:nvPr>
        </p:nvSpPr>
        <p:spPr>
          <a:xfrm>
            <a:off x="6378687" y="3682573"/>
            <a:ext cx="2311200"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700"/>
              <a:buNone/>
              <a:defRPr b="1" i="0" sz="17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60"/>
          <p:cNvSpPr txBox="1"/>
          <p:nvPr>
            <p:ph idx="9" type="body"/>
          </p:nvPr>
        </p:nvSpPr>
        <p:spPr>
          <a:xfrm>
            <a:off x="6376468" y="4065714"/>
            <a:ext cx="2311200" cy="1092990"/>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00000"/>
              </a:lnSpc>
              <a:spcBef>
                <a:spcPts val="1200"/>
              </a:spcBef>
              <a:spcAft>
                <a:spcPts val="0"/>
              </a:spcAft>
              <a:buSzPts val="1600"/>
              <a:buNone/>
              <a:defRPr sz="1600">
                <a:solidFill>
                  <a:srgbClr val="000000"/>
                </a:solidFill>
              </a:defRPr>
            </a:lvl2pPr>
            <a:lvl3pPr indent="-228600" lvl="2" marL="1371600" algn="l">
              <a:lnSpc>
                <a:spcPct val="100000"/>
              </a:lnSpc>
              <a:spcBef>
                <a:spcPts val="1200"/>
              </a:spcBef>
              <a:spcAft>
                <a:spcPts val="0"/>
              </a:spcAft>
              <a:buSzPts val="1600"/>
              <a:buNone/>
              <a:defRPr sz="1600">
                <a:solidFill>
                  <a:srgbClr val="000000"/>
                </a:solidFill>
              </a:defRPr>
            </a:lvl3pPr>
            <a:lvl4pPr indent="-228600" lvl="3" marL="1828800" algn="l">
              <a:lnSpc>
                <a:spcPct val="100000"/>
              </a:lnSpc>
              <a:spcBef>
                <a:spcPts val="1200"/>
              </a:spcBef>
              <a:spcAft>
                <a:spcPts val="0"/>
              </a:spcAft>
              <a:buSzPts val="1600"/>
              <a:buNone/>
              <a:defRPr sz="1600">
                <a:solidFill>
                  <a:srgbClr val="000000"/>
                </a:solidFill>
              </a:defRPr>
            </a:lvl4pPr>
            <a:lvl5pPr indent="-228600" lvl="4" marL="2286000" algn="l">
              <a:lnSpc>
                <a:spcPct val="100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60"/>
          <p:cNvSpPr/>
          <p:nvPr/>
        </p:nvSpPr>
        <p:spPr>
          <a:xfrm>
            <a:off x="3310952" y="2122582"/>
            <a:ext cx="2667873" cy="3371269"/>
          </a:xfrm>
          <a:prstGeom prst="roundRect">
            <a:avLst>
              <a:gd fmla="val 4626" name="adj"/>
            </a:avLst>
          </a:prstGeom>
          <a:solidFill>
            <a:schemeClr val="lt2"/>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02" name="Google Shape;202;p60"/>
          <p:cNvSpPr/>
          <p:nvPr>
            <p:ph idx="13" type="pic"/>
          </p:nvPr>
        </p:nvSpPr>
        <p:spPr>
          <a:xfrm>
            <a:off x="3310271" y="2122581"/>
            <a:ext cx="2667873" cy="1385173"/>
          </a:xfrm>
          <a:prstGeom prst="round2SameRect">
            <a:avLst>
              <a:gd fmla="val 7816" name="adj1"/>
              <a:gd fmla="val 0" name="adj2"/>
            </a:avLst>
          </a:prstGeom>
          <a:solidFill>
            <a:srgbClr val="E9E6E0"/>
          </a:solidFill>
          <a:ln>
            <a:noFill/>
          </a:ln>
        </p:spPr>
      </p:sp>
      <p:sp>
        <p:nvSpPr>
          <p:cNvPr id="203" name="Google Shape;203;p60"/>
          <p:cNvSpPr txBox="1"/>
          <p:nvPr>
            <p:ph idx="14" type="body"/>
          </p:nvPr>
        </p:nvSpPr>
        <p:spPr>
          <a:xfrm>
            <a:off x="3497261" y="3682573"/>
            <a:ext cx="2311200"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700"/>
              <a:buNone/>
              <a:defRPr b="1" i="0" sz="17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60"/>
          <p:cNvSpPr txBox="1"/>
          <p:nvPr>
            <p:ph idx="15" type="body"/>
          </p:nvPr>
        </p:nvSpPr>
        <p:spPr>
          <a:xfrm>
            <a:off x="3495042" y="4065714"/>
            <a:ext cx="2311200" cy="1092990"/>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00000"/>
              </a:lnSpc>
              <a:spcBef>
                <a:spcPts val="1200"/>
              </a:spcBef>
              <a:spcAft>
                <a:spcPts val="0"/>
              </a:spcAft>
              <a:buSzPts val="1600"/>
              <a:buNone/>
              <a:defRPr sz="1600">
                <a:solidFill>
                  <a:srgbClr val="000000"/>
                </a:solidFill>
              </a:defRPr>
            </a:lvl2pPr>
            <a:lvl3pPr indent="-228600" lvl="2" marL="1371600" algn="l">
              <a:lnSpc>
                <a:spcPct val="100000"/>
              </a:lnSpc>
              <a:spcBef>
                <a:spcPts val="1200"/>
              </a:spcBef>
              <a:spcAft>
                <a:spcPts val="0"/>
              </a:spcAft>
              <a:buSzPts val="1600"/>
              <a:buNone/>
              <a:defRPr sz="1600">
                <a:solidFill>
                  <a:srgbClr val="000000"/>
                </a:solidFill>
              </a:defRPr>
            </a:lvl3pPr>
            <a:lvl4pPr indent="-228600" lvl="3" marL="1828800" algn="l">
              <a:lnSpc>
                <a:spcPct val="100000"/>
              </a:lnSpc>
              <a:spcBef>
                <a:spcPts val="1200"/>
              </a:spcBef>
              <a:spcAft>
                <a:spcPts val="0"/>
              </a:spcAft>
              <a:buSzPts val="1600"/>
              <a:buNone/>
              <a:defRPr sz="1600">
                <a:solidFill>
                  <a:srgbClr val="000000"/>
                </a:solidFill>
              </a:defRPr>
            </a:lvl4pPr>
            <a:lvl5pPr indent="-228600" lvl="4" marL="2286000" algn="l">
              <a:lnSpc>
                <a:spcPct val="100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60"/>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60"/>
          <p:cNvSpPr txBox="1"/>
          <p:nvPr>
            <p:ph idx="16" type="body"/>
          </p:nvPr>
        </p:nvSpPr>
        <p:spPr>
          <a:xfrm>
            <a:off x="9463976" y="5557649"/>
            <a:ext cx="1841502" cy="392642"/>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400"/>
              <a:buNone/>
              <a:defRPr sz="1400"/>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7" name="Google Shape;207;p60"/>
          <p:cNvPicPr preferRelativeResize="0"/>
          <p:nvPr/>
        </p:nvPicPr>
        <p:blipFill rotWithShape="1">
          <a:blip r:embed="rId2">
            <a:alphaModFix/>
          </a:blip>
          <a:srcRect b="0" l="0" r="0" t="0"/>
          <a:stretch/>
        </p:blipFill>
        <p:spPr>
          <a:xfrm>
            <a:off x="9092680" y="5595602"/>
            <a:ext cx="321750" cy="321750"/>
          </a:xfrm>
          <a:prstGeom prst="rect">
            <a:avLst/>
          </a:prstGeom>
          <a:noFill/>
          <a:ln>
            <a:noFill/>
          </a:ln>
        </p:spPr>
      </p:pic>
      <p:sp>
        <p:nvSpPr>
          <p:cNvPr id="208" name="Google Shape;208;p60"/>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60"/>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210" name="Google Shape;210;p60"/>
          <p:cNvSpPr txBox="1"/>
          <p:nvPr>
            <p:ph idx="17" type="body"/>
          </p:nvPr>
        </p:nvSpPr>
        <p:spPr>
          <a:xfrm>
            <a:off x="6562993" y="5557649"/>
            <a:ext cx="1841502" cy="392642"/>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400"/>
              <a:buNone/>
              <a:defRPr sz="1400"/>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1" name="Google Shape;211;p60"/>
          <p:cNvPicPr preferRelativeResize="0"/>
          <p:nvPr/>
        </p:nvPicPr>
        <p:blipFill rotWithShape="1">
          <a:blip r:embed="rId2">
            <a:alphaModFix/>
          </a:blip>
          <a:srcRect b="0" l="0" r="0" t="0"/>
          <a:stretch/>
        </p:blipFill>
        <p:spPr>
          <a:xfrm>
            <a:off x="6191697" y="5595602"/>
            <a:ext cx="321750" cy="321750"/>
          </a:xfrm>
          <a:prstGeom prst="rect">
            <a:avLst/>
          </a:prstGeom>
          <a:noFill/>
          <a:ln>
            <a:noFill/>
          </a:ln>
        </p:spPr>
      </p:pic>
      <p:sp>
        <p:nvSpPr>
          <p:cNvPr id="212" name="Google Shape;212;p60"/>
          <p:cNvSpPr txBox="1"/>
          <p:nvPr>
            <p:ph idx="18" type="body"/>
          </p:nvPr>
        </p:nvSpPr>
        <p:spPr>
          <a:xfrm>
            <a:off x="3662010" y="5557649"/>
            <a:ext cx="1841502" cy="392642"/>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400"/>
              <a:buNone/>
              <a:defRPr sz="1400"/>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3" name="Google Shape;213;p60"/>
          <p:cNvPicPr preferRelativeResize="0"/>
          <p:nvPr/>
        </p:nvPicPr>
        <p:blipFill rotWithShape="1">
          <a:blip r:embed="rId2">
            <a:alphaModFix/>
          </a:blip>
          <a:srcRect b="0" l="0" r="0" t="0"/>
          <a:stretch/>
        </p:blipFill>
        <p:spPr>
          <a:xfrm>
            <a:off x="3290714" y="5595602"/>
            <a:ext cx="321750" cy="321750"/>
          </a:xfrm>
          <a:prstGeom prst="rect">
            <a:avLst/>
          </a:prstGeom>
          <a:noFill/>
          <a:ln>
            <a:noFill/>
          </a:ln>
        </p:spPr>
      </p:pic>
      <p:sp>
        <p:nvSpPr>
          <p:cNvPr id="214" name="Google Shape;214;p60"/>
          <p:cNvSpPr txBox="1"/>
          <p:nvPr>
            <p:ph idx="19" type="body"/>
          </p:nvPr>
        </p:nvSpPr>
        <p:spPr>
          <a:xfrm>
            <a:off x="821778" y="5557649"/>
            <a:ext cx="2285293" cy="392642"/>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400"/>
              <a:buNone/>
              <a:defRPr sz="1400"/>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5" name="Google Shape;215;p60"/>
          <p:cNvPicPr preferRelativeResize="0"/>
          <p:nvPr/>
        </p:nvPicPr>
        <p:blipFill rotWithShape="1">
          <a:blip r:embed="rId2">
            <a:alphaModFix/>
          </a:blip>
          <a:srcRect b="0" l="0" r="0" t="0"/>
          <a:stretch/>
        </p:blipFill>
        <p:spPr>
          <a:xfrm>
            <a:off x="450483" y="5595602"/>
            <a:ext cx="321750" cy="321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abs">
  <p:cSld name="2 tabs">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1"/>
          <p:cNvSpPr/>
          <p:nvPr/>
        </p:nvSpPr>
        <p:spPr>
          <a:xfrm>
            <a:off x="439200" y="1922281"/>
            <a:ext cx="5310436" cy="3963444"/>
          </a:xfrm>
          <a:prstGeom prst="roundRect">
            <a:avLst>
              <a:gd fmla="val 4220" name="adj"/>
            </a:avLst>
          </a:prstGeom>
          <a:solidFill>
            <a:srgbClr val="2278D4"/>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18" name="Google Shape;218;p61"/>
          <p:cNvSpPr txBox="1"/>
          <p:nvPr>
            <p:ph idx="1" type="body"/>
          </p:nvPr>
        </p:nvSpPr>
        <p:spPr>
          <a:xfrm>
            <a:off x="744004" y="2295095"/>
            <a:ext cx="4700835" cy="444500"/>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2800"/>
              <a:buNone/>
              <a:defRPr b="1" i="0" sz="2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b="1">
                <a:solidFill>
                  <a:schemeClr val="dk1"/>
                </a:solidFill>
              </a:defRPr>
            </a:lvl2pPr>
            <a:lvl3pPr indent="-228600" lvl="2" marL="1371600" algn="l">
              <a:lnSpc>
                <a:spcPct val="114000"/>
              </a:lnSpc>
              <a:spcBef>
                <a:spcPts val="1200"/>
              </a:spcBef>
              <a:spcAft>
                <a:spcPts val="0"/>
              </a:spcAft>
              <a:buSzPts val="2200"/>
              <a:buNone/>
              <a:defRPr b="1">
                <a:solidFill>
                  <a:schemeClr val="dk1"/>
                </a:solidFill>
              </a:defRPr>
            </a:lvl3pPr>
            <a:lvl4pPr indent="-228600" lvl="3" marL="1828800" algn="l">
              <a:lnSpc>
                <a:spcPct val="114000"/>
              </a:lnSpc>
              <a:spcBef>
                <a:spcPts val="1200"/>
              </a:spcBef>
              <a:spcAft>
                <a:spcPts val="0"/>
              </a:spcAft>
              <a:buSzPts val="2200"/>
              <a:buNone/>
              <a:defRPr b="1">
                <a:solidFill>
                  <a:schemeClr val="dk1"/>
                </a:solidFill>
              </a:defRPr>
            </a:lvl4pPr>
            <a:lvl5pPr indent="-228600" lvl="4" marL="2286000" algn="l">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61"/>
          <p:cNvSpPr txBox="1"/>
          <p:nvPr>
            <p:ph idx="2" type="body"/>
          </p:nvPr>
        </p:nvSpPr>
        <p:spPr>
          <a:xfrm>
            <a:off x="744004" y="3001569"/>
            <a:ext cx="4700835" cy="249623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sz="2000">
                <a:solidFill>
                  <a:schemeClr val="lt1"/>
                </a:solidFill>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61"/>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FFFFFF"/>
              </a:buClr>
              <a:buSzPts val="3200"/>
              <a:buFont typeface="Quattrocento Sans"/>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61"/>
          <p:cNvSpPr/>
          <p:nvPr/>
        </p:nvSpPr>
        <p:spPr>
          <a:xfrm>
            <a:off x="6452072" y="1922281"/>
            <a:ext cx="5310436" cy="3963444"/>
          </a:xfrm>
          <a:prstGeom prst="roundRect">
            <a:avLst>
              <a:gd fmla="val 4220" name="adj"/>
            </a:avLst>
          </a:prstGeom>
          <a:solidFill>
            <a:srgbClr val="C63CCD"/>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22" name="Google Shape;222;p61"/>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rgbClr val="FFFFFF"/>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61"/>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FFFFFF"/>
                </a:solidFill>
                <a:latin typeface="Quattrocento Sans"/>
                <a:ea typeface="Quattrocento Sans"/>
                <a:cs typeface="Quattrocento Sans"/>
                <a:sym typeface="Quattrocento Sans"/>
              </a:defRPr>
            </a:lvl1pPr>
            <a:lvl2pPr indent="0" lvl="1" marL="0" algn="r">
              <a:spcBef>
                <a:spcPts val="0"/>
              </a:spcBef>
              <a:buNone/>
              <a:defRPr b="0" i="0" sz="1200">
                <a:solidFill>
                  <a:srgbClr val="FFFFFF"/>
                </a:solidFill>
                <a:latin typeface="Quattrocento Sans"/>
                <a:ea typeface="Quattrocento Sans"/>
                <a:cs typeface="Quattrocento Sans"/>
                <a:sym typeface="Quattrocento Sans"/>
              </a:defRPr>
            </a:lvl2pPr>
            <a:lvl3pPr indent="0" lvl="2" marL="0" algn="r">
              <a:spcBef>
                <a:spcPts val="0"/>
              </a:spcBef>
              <a:buNone/>
              <a:defRPr b="0" i="0" sz="1200">
                <a:solidFill>
                  <a:srgbClr val="FFFFFF"/>
                </a:solidFill>
                <a:latin typeface="Quattrocento Sans"/>
                <a:ea typeface="Quattrocento Sans"/>
                <a:cs typeface="Quattrocento Sans"/>
                <a:sym typeface="Quattrocento Sans"/>
              </a:defRPr>
            </a:lvl3pPr>
            <a:lvl4pPr indent="0" lvl="3" marL="0" algn="r">
              <a:spcBef>
                <a:spcPts val="0"/>
              </a:spcBef>
              <a:buNone/>
              <a:defRPr b="0" i="0" sz="1200">
                <a:solidFill>
                  <a:srgbClr val="FFFFFF"/>
                </a:solidFill>
                <a:latin typeface="Quattrocento Sans"/>
                <a:ea typeface="Quattrocento Sans"/>
                <a:cs typeface="Quattrocento Sans"/>
                <a:sym typeface="Quattrocento Sans"/>
              </a:defRPr>
            </a:lvl4pPr>
            <a:lvl5pPr indent="0" lvl="4" marL="0" algn="r">
              <a:spcBef>
                <a:spcPts val="0"/>
              </a:spcBef>
              <a:buNone/>
              <a:defRPr b="0" i="0" sz="1200">
                <a:solidFill>
                  <a:srgbClr val="FFFFFF"/>
                </a:solidFill>
                <a:latin typeface="Quattrocento Sans"/>
                <a:ea typeface="Quattrocento Sans"/>
                <a:cs typeface="Quattrocento Sans"/>
                <a:sym typeface="Quattrocento Sans"/>
              </a:defRPr>
            </a:lvl5pPr>
            <a:lvl6pPr indent="0" lvl="5" marL="0" algn="r">
              <a:spcBef>
                <a:spcPts val="0"/>
              </a:spcBef>
              <a:buNone/>
              <a:defRPr b="0" i="0" sz="1200">
                <a:solidFill>
                  <a:srgbClr val="FFFFFF"/>
                </a:solidFill>
                <a:latin typeface="Quattrocento Sans"/>
                <a:ea typeface="Quattrocento Sans"/>
                <a:cs typeface="Quattrocento Sans"/>
                <a:sym typeface="Quattrocento Sans"/>
              </a:defRPr>
            </a:lvl6pPr>
            <a:lvl7pPr indent="0" lvl="6" marL="0" algn="r">
              <a:spcBef>
                <a:spcPts val="0"/>
              </a:spcBef>
              <a:buNone/>
              <a:defRPr b="0" i="0" sz="1200">
                <a:solidFill>
                  <a:srgbClr val="FFFFFF"/>
                </a:solidFill>
                <a:latin typeface="Quattrocento Sans"/>
                <a:ea typeface="Quattrocento Sans"/>
                <a:cs typeface="Quattrocento Sans"/>
                <a:sym typeface="Quattrocento Sans"/>
              </a:defRPr>
            </a:lvl7pPr>
            <a:lvl8pPr indent="0" lvl="7" marL="0" algn="r">
              <a:spcBef>
                <a:spcPts val="0"/>
              </a:spcBef>
              <a:buNone/>
              <a:defRPr b="0" i="0" sz="1200">
                <a:solidFill>
                  <a:srgbClr val="FFFFFF"/>
                </a:solidFill>
                <a:latin typeface="Quattrocento Sans"/>
                <a:ea typeface="Quattrocento Sans"/>
                <a:cs typeface="Quattrocento Sans"/>
                <a:sym typeface="Quattrocento Sans"/>
              </a:defRPr>
            </a:lvl8pPr>
            <a:lvl9pPr indent="0" lvl="8" marL="0" algn="r">
              <a:spcBef>
                <a:spcPts val="0"/>
              </a:spcBef>
              <a:buNone/>
              <a:defRPr b="0" i="0" sz="1200">
                <a:solidFill>
                  <a:srgbClr val="FFFFFF"/>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224" name="Google Shape;224;p61"/>
          <p:cNvSpPr txBox="1"/>
          <p:nvPr>
            <p:ph idx="3" type="body"/>
          </p:nvPr>
        </p:nvSpPr>
        <p:spPr>
          <a:xfrm>
            <a:off x="6765981" y="2295095"/>
            <a:ext cx="4700835" cy="444500"/>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2800"/>
              <a:buNone/>
              <a:defRPr b="1" i="0" sz="2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b="1">
                <a:solidFill>
                  <a:schemeClr val="dk1"/>
                </a:solidFill>
              </a:defRPr>
            </a:lvl2pPr>
            <a:lvl3pPr indent="-228600" lvl="2" marL="1371600" algn="l">
              <a:lnSpc>
                <a:spcPct val="114000"/>
              </a:lnSpc>
              <a:spcBef>
                <a:spcPts val="1200"/>
              </a:spcBef>
              <a:spcAft>
                <a:spcPts val="0"/>
              </a:spcAft>
              <a:buSzPts val="2200"/>
              <a:buNone/>
              <a:defRPr b="1">
                <a:solidFill>
                  <a:schemeClr val="dk1"/>
                </a:solidFill>
              </a:defRPr>
            </a:lvl3pPr>
            <a:lvl4pPr indent="-228600" lvl="3" marL="1828800" algn="l">
              <a:lnSpc>
                <a:spcPct val="114000"/>
              </a:lnSpc>
              <a:spcBef>
                <a:spcPts val="1200"/>
              </a:spcBef>
              <a:spcAft>
                <a:spcPts val="0"/>
              </a:spcAft>
              <a:buSzPts val="2200"/>
              <a:buNone/>
              <a:defRPr b="1">
                <a:solidFill>
                  <a:schemeClr val="dk1"/>
                </a:solidFill>
              </a:defRPr>
            </a:lvl4pPr>
            <a:lvl5pPr indent="-228600" lvl="4" marL="2286000" algn="l">
              <a:lnSpc>
                <a:spcPct val="114000"/>
              </a:lnSpc>
              <a:spcBef>
                <a:spcPts val="1200"/>
              </a:spcBef>
              <a:spcAft>
                <a:spcPts val="0"/>
              </a:spcAft>
              <a:buSzPts val="2200"/>
              <a:buNone/>
              <a:defRPr b="1">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61"/>
          <p:cNvSpPr txBox="1"/>
          <p:nvPr>
            <p:ph idx="4" type="body"/>
          </p:nvPr>
        </p:nvSpPr>
        <p:spPr>
          <a:xfrm>
            <a:off x="6765981" y="3001569"/>
            <a:ext cx="4700835" cy="249623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sz="2000">
                <a:solidFill>
                  <a:schemeClr val="lt1"/>
                </a:solidFill>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abs with images 02">
  <p:cSld name="4 Tabs with images 02">
    <p:bg>
      <p:bgPr>
        <a:solidFill>
          <a:srgbClr val="F5F3F6"/>
        </a:solidFill>
      </p:bgPr>
    </p:bg>
    <p:spTree>
      <p:nvGrpSpPr>
        <p:cNvPr id="226" name="Shape 226"/>
        <p:cNvGrpSpPr/>
        <p:nvPr/>
      </p:nvGrpSpPr>
      <p:grpSpPr>
        <a:xfrm>
          <a:off x="0" y="0"/>
          <a:ext cx="0" cy="0"/>
          <a:chOff x="0" y="0"/>
          <a:chExt cx="0" cy="0"/>
        </a:xfrm>
      </p:grpSpPr>
      <p:sp>
        <p:nvSpPr>
          <p:cNvPr id="227" name="Google Shape;227;p62"/>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62"/>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62"/>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230" name="Google Shape;230;p62"/>
          <p:cNvSpPr/>
          <p:nvPr/>
        </p:nvSpPr>
        <p:spPr>
          <a:xfrm>
            <a:off x="439880" y="2122582"/>
            <a:ext cx="2667873" cy="3890143"/>
          </a:xfrm>
          <a:prstGeom prst="roundRect">
            <a:avLst>
              <a:gd fmla="val 4626" name="adj"/>
            </a:avLst>
          </a:prstGeom>
          <a:solidFill>
            <a:schemeClr val="lt2"/>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1" name="Google Shape;231;p62"/>
          <p:cNvSpPr/>
          <p:nvPr>
            <p:ph idx="2" type="pic"/>
          </p:nvPr>
        </p:nvSpPr>
        <p:spPr>
          <a:xfrm>
            <a:off x="439199" y="2122581"/>
            <a:ext cx="2667873" cy="1385173"/>
          </a:xfrm>
          <a:prstGeom prst="round2SameRect">
            <a:avLst>
              <a:gd fmla="val 7816" name="adj1"/>
              <a:gd fmla="val 0" name="adj2"/>
            </a:avLst>
          </a:prstGeom>
          <a:solidFill>
            <a:srgbClr val="E9E6E0"/>
          </a:solidFill>
          <a:ln>
            <a:noFill/>
          </a:ln>
        </p:spPr>
      </p:sp>
      <p:sp>
        <p:nvSpPr>
          <p:cNvPr id="232" name="Google Shape;232;p62"/>
          <p:cNvSpPr txBox="1"/>
          <p:nvPr>
            <p:ph idx="1" type="body"/>
          </p:nvPr>
        </p:nvSpPr>
        <p:spPr>
          <a:xfrm>
            <a:off x="626189" y="3747888"/>
            <a:ext cx="2311200"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62"/>
          <p:cNvSpPr txBox="1"/>
          <p:nvPr>
            <p:ph idx="3" type="body"/>
          </p:nvPr>
        </p:nvSpPr>
        <p:spPr>
          <a:xfrm>
            <a:off x="623970" y="4163894"/>
            <a:ext cx="2311200" cy="1555777"/>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00000"/>
              </a:lnSpc>
              <a:spcBef>
                <a:spcPts val="1200"/>
              </a:spcBef>
              <a:spcAft>
                <a:spcPts val="0"/>
              </a:spcAft>
              <a:buSzPts val="1600"/>
              <a:buNone/>
              <a:defRPr sz="1600">
                <a:solidFill>
                  <a:srgbClr val="000000"/>
                </a:solidFill>
              </a:defRPr>
            </a:lvl2pPr>
            <a:lvl3pPr indent="-228600" lvl="2" marL="1371600" algn="l">
              <a:lnSpc>
                <a:spcPct val="100000"/>
              </a:lnSpc>
              <a:spcBef>
                <a:spcPts val="1200"/>
              </a:spcBef>
              <a:spcAft>
                <a:spcPts val="0"/>
              </a:spcAft>
              <a:buSzPts val="1600"/>
              <a:buNone/>
              <a:defRPr sz="1600">
                <a:solidFill>
                  <a:srgbClr val="000000"/>
                </a:solidFill>
              </a:defRPr>
            </a:lvl3pPr>
            <a:lvl4pPr indent="-228600" lvl="3" marL="1828800" algn="l">
              <a:lnSpc>
                <a:spcPct val="100000"/>
              </a:lnSpc>
              <a:spcBef>
                <a:spcPts val="1200"/>
              </a:spcBef>
              <a:spcAft>
                <a:spcPts val="0"/>
              </a:spcAft>
              <a:buSzPts val="1600"/>
              <a:buNone/>
              <a:defRPr sz="1600">
                <a:solidFill>
                  <a:srgbClr val="000000"/>
                </a:solidFill>
              </a:defRPr>
            </a:lvl4pPr>
            <a:lvl5pPr indent="-228600" lvl="4" marL="2286000" algn="l">
              <a:lnSpc>
                <a:spcPct val="100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62"/>
          <p:cNvSpPr/>
          <p:nvPr/>
        </p:nvSpPr>
        <p:spPr>
          <a:xfrm>
            <a:off x="9074327" y="2122582"/>
            <a:ext cx="2667873" cy="3890143"/>
          </a:xfrm>
          <a:prstGeom prst="roundRect">
            <a:avLst>
              <a:gd fmla="val 4626" name="adj"/>
            </a:avLst>
          </a:prstGeom>
          <a:solidFill>
            <a:schemeClr val="lt2"/>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5" name="Google Shape;235;p62"/>
          <p:cNvSpPr/>
          <p:nvPr>
            <p:ph idx="4" type="pic"/>
          </p:nvPr>
        </p:nvSpPr>
        <p:spPr>
          <a:xfrm>
            <a:off x="9073646" y="2122581"/>
            <a:ext cx="2667873" cy="1385173"/>
          </a:xfrm>
          <a:prstGeom prst="round2SameRect">
            <a:avLst>
              <a:gd fmla="val 7816" name="adj1"/>
              <a:gd fmla="val 0" name="adj2"/>
            </a:avLst>
          </a:prstGeom>
          <a:solidFill>
            <a:srgbClr val="E9E6E0"/>
          </a:solidFill>
          <a:ln>
            <a:noFill/>
          </a:ln>
        </p:spPr>
      </p:sp>
      <p:sp>
        <p:nvSpPr>
          <p:cNvPr id="236" name="Google Shape;236;p62"/>
          <p:cNvSpPr txBox="1"/>
          <p:nvPr>
            <p:ph idx="5" type="body"/>
          </p:nvPr>
        </p:nvSpPr>
        <p:spPr>
          <a:xfrm>
            <a:off x="9260636" y="3747888"/>
            <a:ext cx="2311200"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62"/>
          <p:cNvSpPr txBox="1"/>
          <p:nvPr>
            <p:ph idx="6" type="body"/>
          </p:nvPr>
        </p:nvSpPr>
        <p:spPr>
          <a:xfrm>
            <a:off x="9258417" y="4163894"/>
            <a:ext cx="2311200" cy="1555777"/>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00000"/>
              </a:lnSpc>
              <a:spcBef>
                <a:spcPts val="1200"/>
              </a:spcBef>
              <a:spcAft>
                <a:spcPts val="0"/>
              </a:spcAft>
              <a:buSzPts val="1600"/>
              <a:buNone/>
              <a:defRPr sz="1600">
                <a:solidFill>
                  <a:srgbClr val="000000"/>
                </a:solidFill>
              </a:defRPr>
            </a:lvl2pPr>
            <a:lvl3pPr indent="-228600" lvl="2" marL="1371600" algn="l">
              <a:lnSpc>
                <a:spcPct val="100000"/>
              </a:lnSpc>
              <a:spcBef>
                <a:spcPts val="1200"/>
              </a:spcBef>
              <a:spcAft>
                <a:spcPts val="0"/>
              </a:spcAft>
              <a:buSzPts val="1600"/>
              <a:buNone/>
              <a:defRPr sz="1600">
                <a:solidFill>
                  <a:srgbClr val="000000"/>
                </a:solidFill>
              </a:defRPr>
            </a:lvl3pPr>
            <a:lvl4pPr indent="-228600" lvl="3" marL="1828800" algn="l">
              <a:lnSpc>
                <a:spcPct val="100000"/>
              </a:lnSpc>
              <a:spcBef>
                <a:spcPts val="1200"/>
              </a:spcBef>
              <a:spcAft>
                <a:spcPts val="0"/>
              </a:spcAft>
              <a:buSzPts val="1600"/>
              <a:buNone/>
              <a:defRPr sz="1600">
                <a:solidFill>
                  <a:srgbClr val="000000"/>
                </a:solidFill>
              </a:defRPr>
            </a:lvl4pPr>
            <a:lvl5pPr indent="-228600" lvl="4" marL="2286000" algn="l">
              <a:lnSpc>
                <a:spcPct val="100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62"/>
          <p:cNvSpPr/>
          <p:nvPr/>
        </p:nvSpPr>
        <p:spPr>
          <a:xfrm>
            <a:off x="6192378" y="2122582"/>
            <a:ext cx="2667873" cy="3890143"/>
          </a:xfrm>
          <a:prstGeom prst="roundRect">
            <a:avLst>
              <a:gd fmla="val 4626" name="adj"/>
            </a:avLst>
          </a:prstGeom>
          <a:solidFill>
            <a:schemeClr val="lt2"/>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39" name="Google Shape;239;p62"/>
          <p:cNvSpPr/>
          <p:nvPr>
            <p:ph idx="7" type="pic"/>
          </p:nvPr>
        </p:nvSpPr>
        <p:spPr>
          <a:xfrm>
            <a:off x="6191697" y="2122581"/>
            <a:ext cx="2667873" cy="1385173"/>
          </a:xfrm>
          <a:prstGeom prst="round2SameRect">
            <a:avLst>
              <a:gd fmla="val 7816" name="adj1"/>
              <a:gd fmla="val 0" name="adj2"/>
            </a:avLst>
          </a:prstGeom>
          <a:solidFill>
            <a:srgbClr val="E9E6E0"/>
          </a:solidFill>
          <a:ln>
            <a:noFill/>
          </a:ln>
        </p:spPr>
      </p:sp>
      <p:sp>
        <p:nvSpPr>
          <p:cNvPr id="240" name="Google Shape;240;p62"/>
          <p:cNvSpPr txBox="1"/>
          <p:nvPr>
            <p:ph idx="8" type="body"/>
          </p:nvPr>
        </p:nvSpPr>
        <p:spPr>
          <a:xfrm>
            <a:off x="6378687" y="3747888"/>
            <a:ext cx="2311200"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62"/>
          <p:cNvSpPr txBox="1"/>
          <p:nvPr>
            <p:ph idx="9" type="body"/>
          </p:nvPr>
        </p:nvSpPr>
        <p:spPr>
          <a:xfrm>
            <a:off x="6376468" y="4163894"/>
            <a:ext cx="2311200" cy="1555777"/>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00000"/>
              </a:lnSpc>
              <a:spcBef>
                <a:spcPts val="1200"/>
              </a:spcBef>
              <a:spcAft>
                <a:spcPts val="0"/>
              </a:spcAft>
              <a:buSzPts val="1600"/>
              <a:buNone/>
              <a:defRPr sz="1600">
                <a:solidFill>
                  <a:srgbClr val="000000"/>
                </a:solidFill>
              </a:defRPr>
            </a:lvl2pPr>
            <a:lvl3pPr indent="-228600" lvl="2" marL="1371600" algn="l">
              <a:lnSpc>
                <a:spcPct val="100000"/>
              </a:lnSpc>
              <a:spcBef>
                <a:spcPts val="1200"/>
              </a:spcBef>
              <a:spcAft>
                <a:spcPts val="0"/>
              </a:spcAft>
              <a:buSzPts val="1600"/>
              <a:buNone/>
              <a:defRPr sz="1600">
                <a:solidFill>
                  <a:srgbClr val="000000"/>
                </a:solidFill>
              </a:defRPr>
            </a:lvl3pPr>
            <a:lvl4pPr indent="-228600" lvl="3" marL="1828800" algn="l">
              <a:lnSpc>
                <a:spcPct val="100000"/>
              </a:lnSpc>
              <a:spcBef>
                <a:spcPts val="1200"/>
              </a:spcBef>
              <a:spcAft>
                <a:spcPts val="0"/>
              </a:spcAft>
              <a:buSzPts val="1600"/>
              <a:buNone/>
              <a:defRPr sz="1600">
                <a:solidFill>
                  <a:srgbClr val="000000"/>
                </a:solidFill>
              </a:defRPr>
            </a:lvl4pPr>
            <a:lvl5pPr indent="-228600" lvl="4" marL="2286000" algn="l">
              <a:lnSpc>
                <a:spcPct val="100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62"/>
          <p:cNvSpPr/>
          <p:nvPr/>
        </p:nvSpPr>
        <p:spPr>
          <a:xfrm>
            <a:off x="3310952" y="2122582"/>
            <a:ext cx="2667873" cy="3890143"/>
          </a:xfrm>
          <a:prstGeom prst="roundRect">
            <a:avLst>
              <a:gd fmla="val 4626" name="adj"/>
            </a:avLst>
          </a:prstGeom>
          <a:solidFill>
            <a:schemeClr val="lt2"/>
          </a:solidFill>
          <a:ln>
            <a:noFill/>
          </a:ln>
          <a:effectLst>
            <a:outerShdw blurRad="508000" sx="102000" rotWithShape="0" algn="ctr" sy="102000">
              <a:srgbClr val="73381A">
                <a:alpha val="14901"/>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3" name="Google Shape;243;p62"/>
          <p:cNvSpPr/>
          <p:nvPr>
            <p:ph idx="13" type="pic"/>
          </p:nvPr>
        </p:nvSpPr>
        <p:spPr>
          <a:xfrm>
            <a:off x="3310271" y="2122581"/>
            <a:ext cx="2667873" cy="1385173"/>
          </a:xfrm>
          <a:prstGeom prst="round2SameRect">
            <a:avLst>
              <a:gd fmla="val 7816" name="adj1"/>
              <a:gd fmla="val 0" name="adj2"/>
            </a:avLst>
          </a:prstGeom>
          <a:solidFill>
            <a:srgbClr val="E9E6E0"/>
          </a:solidFill>
          <a:ln>
            <a:noFill/>
          </a:ln>
        </p:spPr>
      </p:sp>
      <p:sp>
        <p:nvSpPr>
          <p:cNvPr id="244" name="Google Shape;244;p62"/>
          <p:cNvSpPr txBox="1"/>
          <p:nvPr>
            <p:ph idx="14" type="body"/>
          </p:nvPr>
        </p:nvSpPr>
        <p:spPr>
          <a:xfrm>
            <a:off x="3497261" y="3747888"/>
            <a:ext cx="2311200"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62"/>
          <p:cNvSpPr txBox="1"/>
          <p:nvPr>
            <p:ph idx="15" type="body"/>
          </p:nvPr>
        </p:nvSpPr>
        <p:spPr>
          <a:xfrm>
            <a:off x="3495042" y="4163894"/>
            <a:ext cx="2311200" cy="1555777"/>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00000"/>
              </a:lnSpc>
              <a:spcBef>
                <a:spcPts val="1200"/>
              </a:spcBef>
              <a:spcAft>
                <a:spcPts val="0"/>
              </a:spcAft>
              <a:buSzPts val="1600"/>
              <a:buNone/>
              <a:defRPr sz="1600">
                <a:solidFill>
                  <a:srgbClr val="000000"/>
                </a:solidFill>
              </a:defRPr>
            </a:lvl2pPr>
            <a:lvl3pPr indent="-228600" lvl="2" marL="1371600" algn="l">
              <a:lnSpc>
                <a:spcPct val="100000"/>
              </a:lnSpc>
              <a:spcBef>
                <a:spcPts val="1200"/>
              </a:spcBef>
              <a:spcAft>
                <a:spcPts val="0"/>
              </a:spcAft>
              <a:buSzPts val="1600"/>
              <a:buNone/>
              <a:defRPr sz="1600">
                <a:solidFill>
                  <a:srgbClr val="000000"/>
                </a:solidFill>
              </a:defRPr>
            </a:lvl3pPr>
            <a:lvl4pPr indent="-228600" lvl="3" marL="1828800" algn="l">
              <a:lnSpc>
                <a:spcPct val="100000"/>
              </a:lnSpc>
              <a:spcBef>
                <a:spcPts val="1200"/>
              </a:spcBef>
              <a:spcAft>
                <a:spcPts val="0"/>
              </a:spcAft>
              <a:buSzPts val="1600"/>
              <a:buNone/>
              <a:defRPr sz="1600">
                <a:solidFill>
                  <a:srgbClr val="000000"/>
                </a:solidFill>
              </a:defRPr>
            </a:lvl4pPr>
            <a:lvl5pPr indent="-228600" lvl="4" marL="2286000" algn="l">
              <a:lnSpc>
                <a:spcPct val="100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01">
  <p:cSld name="mosaic 01">
    <p:bg>
      <p:bgPr>
        <a:gradFill>
          <a:gsLst>
            <a:gs pos="0">
              <a:srgbClr val="E9E6E0"/>
            </a:gs>
            <a:gs pos="70000">
              <a:srgbClr val="E9E6E0"/>
            </a:gs>
            <a:gs pos="100000">
              <a:srgbClr val="F5F3F6"/>
            </a:gs>
          </a:gsLst>
          <a:lin ang="5400000" scaled="0"/>
        </a:gradFill>
      </p:bgPr>
    </p:bg>
    <p:spTree>
      <p:nvGrpSpPr>
        <p:cNvPr id="246" name="Shape 246"/>
        <p:cNvGrpSpPr/>
        <p:nvPr/>
      </p:nvGrpSpPr>
      <p:grpSpPr>
        <a:xfrm>
          <a:off x="0" y="0"/>
          <a:ext cx="0" cy="0"/>
          <a:chOff x="0" y="0"/>
          <a:chExt cx="0" cy="0"/>
        </a:xfrm>
      </p:grpSpPr>
      <p:sp>
        <p:nvSpPr>
          <p:cNvPr id="247" name="Google Shape;247;p63"/>
          <p:cNvSpPr/>
          <p:nvPr/>
        </p:nvSpPr>
        <p:spPr>
          <a:xfrm>
            <a:off x="0" y="1506887"/>
            <a:ext cx="4068000" cy="5343421"/>
          </a:xfrm>
          <a:prstGeom prst="round2SameRect">
            <a:avLst>
              <a:gd fmla="val 4711"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8" name="Google Shape;248;p63"/>
          <p:cNvSpPr/>
          <p:nvPr/>
        </p:nvSpPr>
        <p:spPr>
          <a:xfrm>
            <a:off x="8124000" y="1506887"/>
            <a:ext cx="4068000" cy="5343421"/>
          </a:xfrm>
          <a:prstGeom prst="round2SameRect">
            <a:avLst>
              <a:gd fmla="val 4711"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49" name="Google Shape;249;p63"/>
          <p:cNvSpPr/>
          <p:nvPr/>
        </p:nvSpPr>
        <p:spPr>
          <a:xfrm>
            <a:off x="4065567" y="1506887"/>
            <a:ext cx="4068000" cy="5343421"/>
          </a:xfrm>
          <a:prstGeom prst="round2SameRect">
            <a:avLst>
              <a:gd fmla="val 4711" name="adj1"/>
              <a:gd fmla="val 0" name="adj2"/>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250" name="Google Shape;250;p63"/>
          <p:cNvSpPr txBox="1"/>
          <p:nvPr>
            <p:ph idx="1" type="body"/>
          </p:nvPr>
        </p:nvSpPr>
        <p:spPr>
          <a:xfrm>
            <a:off x="338934" y="3818826"/>
            <a:ext cx="3396559" cy="34462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63"/>
          <p:cNvSpPr txBox="1"/>
          <p:nvPr>
            <p:ph idx="2" type="body"/>
          </p:nvPr>
        </p:nvSpPr>
        <p:spPr>
          <a:xfrm>
            <a:off x="338934" y="4256976"/>
            <a:ext cx="3396559" cy="1817468"/>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14000"/>
              </a:lnSpc>
              <a:spcBef>
                <a:spcPts val="1200"/>
              </a:spcBef>
              <a:spcAft>
                <a:spcPts val="0"/>
              </a:spcAft>
              <a:buSzPts val="1600"/>
              <a:buNone/>
              <a:defRPr sz="1600">
                <a:solidFill>
                  <a:srgbClr val="000000"/>
                </a:solidFill>
              </a:defRPr>
            </a:lvl2pPr>
            <a:lvl3pPr indent="-228600" lvl="2" marL="1371600" algn="l">
              <a:lnSpc>
                <a:spcPct val="114000"/>
              </a:lnSpc>
              <a:spcBef>
                <a:spcPts val="1200"/>
              </a:spcBef>
              <a:spcAft>
                <a:spcPts val="0"/>
              </a:spcAft>
              <a:buSzPts val="1600"/>
              <a:buNone/>
              <a:defRPr sz="1600">
                <a:solidFill>
                  <a:srgbClr val="000000"/>
                </a:solidFill>
              </a:defRPr>
            </a:lvl3pPr>
            <a:lvl4pPr indent="-228600" lvl="3" marL="1828800" algn="l">
              <a:lnSpc>
                <a:spcPct val="114000"/>
              </a:lnSpc>
              <a:spcBef>
                <a:spcPts val="1200"/>
              </a:spcBef>
              <a:spcAft>
                <a:spcPts val="0"/>
              </a:spcAft>
              <a:buSzPts val="1600"/>
              <a:buNone/>
              <a:defRPr sz="1600">
                <a:solidFill>
                  <a:srgbClr val="000000"/>
                </a:solidFill>
              </a:defRPr>
            </a:lvl4pPr>
            <a:lvl5pPr indent="-228600" lvl="4" marL="2286000" algn="l">
              <a:lnSpc>
                <a:spcPct val="114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63"/>
          <p:cNvSpPr txBox="1"/>
          <p:nvPr>
            <p:ph type="title"/>
          </p:nvPr>
        </p:nvSpPr>
        <p:spPr>
          <a:xfrm>
            <a:off x="439200" y="320508"/>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63"/>
          <p:cNvSpPr/>
          <p:nvPr>
            <p:ph idx="3" type="pic"/>
          </p:nvPr>
        </p:nvSpPr>
        <p:spPr>
          <a:xfrm>
            <a:off x="338933" y="1882588"/>
            <a:ext cx="3396559" cy="1713228"/>
          </a:xfrm>
          <a:prstGeom prst="roundRect">
            <a:avLst>
              <a:gd fmla="val 3366" name="adj"/>
            </a:avLst>
          </a:prstGeom>
          <a:noFill/>
          <a:ln>
            <a:noFill/>
          </a:ln>
        </p:spPr>
      </p:sp>
      <p:sp>
        <p:nvSpPr>
          <p:cNvPr id="254" name="Google Shape;254;p63"/>
          <p:cNvSpPr txBox="1"/>
          <p:nvPr>
            <p:ph idx="4" type="body"/>
          </p:nvPr>
        </p:nvSpPr>
        <p:spPr>
          <a:xfrm>
            <a:off x="8463603" y="3818826"/>
            <a:ext cx="3396559" cy="34462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63"/>
          <p:cNvSpPr txBox="1"/>
          <p:nvPr>
            <p:ph idx="5" type="body"/>
          </p:nvPr>
        </p:nvSpPr>
        <p:spPr>
          <a:xfrm>
            <a:off x="8463603" y="4256976"/>
            <a:ext cx="3396559" cy="1817468"/>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14000"/>
              </a:lnSpc>
              <a:spcBef>
                <a:spcPts val="1200"/>
              </a:spcBef>
              <a:spcAft>
                <a:spcPts val="0"/>
              </a:spcAft>
              <a:buSzPts val="1600"/>
              <a:buNone/>
              <a:defRPr sz="1600">
                <a:solidFill>
                  <a:srgbClr val="000000"/>
                </a:solidFill>
              </a:defRPr>
            </a:lvl2pPr>
            <a:lvl3pPr indent="-228600" lvl="2" marL="1371600" algn="l">
              <a:lnSpc>
                <a:spcPct val="114000"/>
              </a:lnSpc>
              <a:spcBef>
                <a:spcPts val="1200"/>
              </a:spcBef>
              <a:spcAft>
                <a:spcPts val="0"/>
              </a:spcAft>
              <a:buSzPts val="1600"/>
              <a:buNone/>
              <a:defRPr sz="1600">
                <a:solidFill>
                  <a:srgbClr val="000000"/>
                </a:solidFill>
              </a:defRPr>
            </a:lvl3pPr>
            <a:lvl4pPr indent="-228600" lvl="3" marL="1828800" algn="l">
              <a:lnSpc>
                <a:spcPct val="114000"/>
              </a:lnSpc>
              <a:spcBef>
                <a:spcPts val="1200"/>
              </a:spcBef>
              <a:spcAft>
                <a:spcPts val="0"/>
              </a:spcAft>
              <a:buSzPts val="1600"/>
              <a:buNone/>
              <a:defRPr sz="1600">
                <a:solidFill>
                  <a:srgbClr val="000000"/>
                </a:solidFill>
              </a:defRPr>
            </a:lvl4pPr>
            <a:lvl5pPr indent="-228600" lvl="4" marL="2286000" algn="l">
              <a:lnSpc>
                <a:spcPct val="114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63"/>
          <p:cNvSpPr/>
          <p:nvPr>
            <p:ph idx="6" type="pic"/>
          </p:nvPr>
        </p:nvSpPr>
        <p:spPr>
          <a:xfrm>
            <a:off x="8463602" y="1882588"/>
            <a:ext cx="3396559" cy="1713228"/>
          </a:xfrm>
          <a:prstGeom prst="roundRect">
            <a:avLst>
              <a:gd fmla="val 3366" name="adj"/>
            </a:avLst>
          </a:prstGeom>
          <a:noFill/>
          <a:ln>
            <a:noFill/>
          </a:ln>
        </p:spPr>
      </p:sp>
      <p:sp>
        <p:nvSpPr>
          <p:cNvPr id="257" name="Google Shape;257;p63"/>
          <p:cNvSpPr txBox="1"/>
          <p:nvPr>
            <p:ph idx="7" type="body"/>
          </p:nvPr>
        </p:nvSpPr>
        <p:spPr>
          <a:xfrm>
            <a:off x="4386278" y="1882588"/>
            <a:ext cx="3396559" cy="34462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63"/>
          <p:cNvSpPr txBox="1"/>
          <p:nvPr>
            <p:ph idx="8" type="body"/>
          </p:nvPr>
        </p:nvSpPr>
        <p:spPr>
          <a:xfrm>
            <a:off x="4386278" y="2320738"/>
            <a:ext cx="3396559" cy="1817468"/>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rgbClr val="000000"/>
                </a:solidFill>
              </a:defRPr>
            </a:lvl1pPr>
            <a:lvl2pPr indent="-228600" lvl="1" marL="914400" algn="l">
              <a:lnSpc>
                <a:spcPct val="114000"/>
              </a:lnSpc>
              <a:spcBef>
                <a:spcPts val="1200"/>
              </a:spcBef>
              <a:spcAft>
                <a:spcPts val="0"/>
              </a:spcAft>
              <a:buSzPts val="1600"/>
              <a:buNone/>
              <a:defRPr sz="1600">
                <a:solidFill>
                  <a:srgbClr val="000000"/>
                </a:solidFill>
              </a:defRPr>
            </a:lvl2pPr>
            <a:lvl3pPr indent="-228600" lvl="2" marL="1371600" algn="l">
              <a:lnSpc>
                <a:spcPct val="114000"/>
              </a:lnSpc>
              <a:spcBef>
                <a:spcPts val="1200"/>
              </a:spcBef>
              <a:spcAft>
                <a:spcPts val="0"/>
              </a:spcAft>
              <a:buSzPts val="1600"/>
              <a:buNone/>
              <a:defRPr sz="1600">
                <a:solidFill>
                  <a:srgbClr val="000000"/>
                </a:solidFill>
              </a:defRPr>
            </a:lvl3pPr>
            <a:lvl4pPr indent="-228600" lvl="3" marL="1828800" algn="l">
              <a:lnSpc>
                <a:spcPct val="114000"/>
              </a:lnSpc>
              <a:spcBef>
                <a:spcPts val="1200"/>
              </a:spcBef>
              <a:spcAft>
                <a:spcPts val="0"/>
              </a:spcAft>
              <a:buSzPts val="1600"/>
              <a:buNone/>
              <a:defRPr sz="1600">
                <a:solidFill>
                  <a:srgbClr val="000000"/>
                </a:solidFill>
              </a:defRPr>
            </a:lvl4pPr>
            <a:lvl5pPr indent="-228600" lvl="4" marL="2286000" algn="l">
              <a:lnSpc>
                <a:spcPct val="114000"/>
              </a:lnSpc>
              <a:spcBef>
                <a:spcPts val="1200"/>
              </a:spcBef>
              <a:spcAft>
                <a:spcPts val="0"/>
              </a:spcAft>
              <a:buSzPts val="1600"/>
              <a:buNone/>
              <a:defRPr sz="16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63"/>
          <p:cNvSpPr/>
          <p:nvPr>
            <p:ph idx="9" type="pic"/>
          </p:nvPr>
        </p:nvSpPr>
        <p:spPr>
          <a:xfrm>
            <a:off x="4386277" y="4355363"/>
            <a:ext cx="3396559" cy="1713228"/>
          </a:xfrm>
          <a:prstGeom prst="roundRect">
            <a:avLst>
              <a:gd fmla="val 3366" name="adj"/>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02">
  <p:cSld name="mosaic 02">
    <p:bg>
      <p:bgPr>
        <a:gradFill>
          <a:gsLst>
            <a:gs pos="0">
              <a:srgbClr val="E9E6E0"/>
            </a:gs>
            <a:gs pos="70000">
              <a:srgbClr val="E9E6E0"/>
            </a:gs>
            <a:gs pos="100000">
              <a:srgbClr val="F5F3F6"/>
            </a:gs>
          </a:gsLst>
          <a:lin ang="5400000" scaled="0"/>
        </a:gradFill>
      </p:bgPr>
    </p:bg>
    <p:spTree>
      <p:nvGrpSpPr>
        <p:cNvPr id="260" name="Shape 260"/>
        <p:cNvGrpSpPr/>
        <p:nvPr/>
      </p:nvGrpSpPr>
      <p:grpSpPr>
        <a:xfrm>
          <a:off x="0" y="0"/>
          <a:ext cx="0" cy="0"/>
          <a:chOff x="0" y="0"/>
          <a:chExt cx="0" cy="0"/>
        </a:xfrm>
      </p:grpSpPr>
      <p:sp>
        <p:nvSpPr>
          <p:cNvPr id="261" name="Google Shape;261;p64"/>
          <p:cNvSpPr txBox="1"/>
          <p:nvPr>
            <p:ph idx="1" type="body"/>
          </p:nvPr>
        </p:nvSpPr>
        <p:spPr>
          <a:xfrm>
            <a:off x="439200" y="3753625"/>
            <a:ext cx="3396559"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64"/>
          <p:cNvSpPr txBox="1"/>
          <p:nvPr>
            <p:ph idx="2" type="body"/>
          </p:nvPr>
        </p:nvSpPr>
        <p:spPr>
          <a:xfrm>
            <a:off x="439200" y="4201574"/>
            <a:ext cx="3396559" cy="205238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chemeClr val="dk1"/>
                </a:solidFill>
              </a:defRPr>
            </a:lvl1pPr>
            <a:lvl2pPr indent="-228600" lvl="1" marL="914400" algn="l">
              <a:lnSpc>
                <a:spcPct val="114000"/>
              </a:lnSpc>
              <a:spcBef>
                <a:spcPts val="1200"/>
              </a:spcBef>
              <a:spcAft>
                <a:spcPts val="0"/>
              </a:spcAft>
              <a:buSzPts val="1600"/>
              <a:buNone/>
              <a:defRPr sz="1600">
                <a:solidFill>
                  <a:schemeClr val="dk1"/>
                </a:solidFill>
              </a:defRPr>
            </a:lvl2pPr>
            <a:lvl3pPr indent="-228600" lvl="2" marL="1371600" algn="l">
              <a:lnSpc>
                <a:spcPct val="114000"/>
              </a:lnSpc>
              <a:spcBef>
                <a:spcPts val="1200"/>
              </a:spcBef>
              <a:spcAft>
                <a:spcPts val="0"/>
              </a:spcAft>
              <a:buSzPts val="1600"/>
              <a:buNone/>
              <a:defRPr sz="1600">
                <a:solidFill>
                  <a:schemeClr val="dk1"/>
                </a:solidFill>
              </a:defRPr>
            </a:lvl3pPr>
            <a:lvl4pPr indent="-228600" lvl="3" marL="1828800" algn="l">
              <a:lnSpc>
                <a:spcPct val="114000"/>
              </a:lnSpc>
              <a:spcBef>
                <a:spcPts val="1200"/>
              </a:spcBef>
              <a:spcAft>
                <a:spcPts val="0"/>
              </a:spcAft>
              <a:buSzPts val="1600"/>
              <a:buNone/>
              <a:defRPr sz="1600">
                <a:solidFill>
                  <a:schemeClr val="dk1"/>
                </a:solidFill>
              </a:defRPr>
            </a:lvl4pPr>
            <a:lvl5pPr indent="-228600" lvl="4" marL="2286000" algn="l">
              <a:lnSpc>
                <a:spcPct val="114000"/>
              </a:lnSpc>
              <a:spcBef>
                <a:spcPts val="1200"/>
              </a:spcBef>
              <a:spcAft>
                <a:spcPts val="0"/>
              </a:spcAft>
              <a:buSzPts val="1600"/>
              <a:buNone/>
              <a:defRPr sz="1600">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64"/>
          <p:cNvSpPr txBox="1"/>
          <p:nvPr>
            <p:ph type="title"/>
          </p:nvPr>
        </p:nvSpPr>
        <p:spPr>
          <a:xfrm>
            <a:off x="439200" y="843407"/>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64"/>
          <p:cNvSpPr/>
          <p:nvPr>
            <p:ph idx="3" type="pic"/>
          </p:nvPr>
        </p:nvSpPr>
        <p:spPr>
          <a:xfrm>
            <a:off x="439200" y="2037479"/>
            <a:ext cx="3396558" cy="1500462"/>
          </a:xfrm>
          <a:prstGeom prst="roundRect">
            <a:avLst>
              <a:gd fmla="val 3366" name="adj"/>
            </a:avLst>
          </a:prstGeom>
          <a:noFill/>
          <a:ln>
            <a:noFill/>
          </a:ln>
        </p:spPr>
      </p:sp>
      <p:sp>
        <p:nvSpPr>
          <p:cNvPr id="265" name="Google Shape;265;p64"/>
          <p:cNvSpPr txBox="1"/>
          <p:nvPr>
            <p:ph idx="4" type="body"/>
          </p:nvPr>
        </p:nvSpPr>
        <p:spPr>
          <a:xfrm>
            <a:off x="8356243" y="3753625"/>
            <a:ext cx="3396559"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64"/>
          <p:cNvSpPr txBox="1"/>
          <p:nvPr>
            <p:ph idx="5" type="body"/>
          </p:nvPr>
        </p:nvSpPr>
        <p:spPr>
          <a:xfrm>
            <a:off x="8356243" y="4201574"/>
            <a:ext cx="3396559" cy="205238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chemeClr val="dk1"/>
                </a:solidFill>
              </a:defRPr>
            </a:lvl1pPr>
            <a:lvl2pPr indent="-228600" lvl="1" marL="914400" algn="l">
              <a:lnSpc>
                <a:spcPct val="114000"/>
              </a:lnSpc>
              <a:spcBef>
                <a:spcPts val="1200"/>
              </a:spcBef>
              <a:spcAft>
                <a:spcPts val="0"/>
              </a:spcAft>
              <a:buSzPts val="1600"/>
              <a:buNone/>
              <a:defRPr sz="1600">
                <a:solidFill>
                  <a:schemeClr val="dk1"/>
                </a:solidFill>
              </a:defRPr>
            </a:lvl2pPr>
            <a:lvl3pPr indent="-228600" lvl="2" marL="1371600" algn="l">
              <a:lnSpc>
                <a:spcPct val="114000"/>
              </a:lnSpc>
              <a:spcBef>
                <a:spcPts val="1200"/>
              </a:spcBef>
              <a:spcAft>
                <a:spcPts val="0"/>
              </a:spcAft>
              <a:buSzPts val="1600"/>
              <a:buNone/>
              <a:defRPr sz="1600">
                <a:solidFill>
                  <a:schemeClr val="dk1"/>
                </a:solidFill>
              </a:defRPr>
            </a:lvl3pPr>
            <a:lvl4pPr indent="-228600" lvl="3" marL="1828800" algn="l">
              <a:lnSpc>
                <a:spcPct val="114000"/>
              </a:lnSpc>
              <a:spcBef>
                <a:spcPts val="1200"/>
              </a:spcBef>
              <a:spcAft>
                <a:spcPts val="0"/>
              </a:spcAft>
              <a:buSzPts val="1600"/>
              <a:buNone/>
              <a:defRPr sz="1600">
                <a:solidFill>
                  <a:schemeClr val="dk1"/>
                </a:solidFill>
              </a:defRPr>
            </a:lvl4pPr>
            <a:lvl5pPr indent="-228600" lvl="4" marL="2286000" algn="l">
              <a:lnSpc>
                <a:spcPct val="114000"/>
              </a:lnSpc>
              <a:spcBef>
                <a:spcPts val="1200"/>
              </a:spcBef>
              <a:spcAft>
                <a:spcPts val="0"/>
              </a:spcAft>
              <a:buSzPts val="1600"/>
              <a:buNone/>
              <a:defRPr sz="1600">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64"/>
          <p:cNvSpPr/>
          <p:nvPr>
            <p:ph idx="6" type="pic"/>
          </p:nvPr>
        </p:nvSpPr>
        <p:spPr>
          <a:xfrm>
            <a:off x="8356243" y="2037479"/>
            <a:ext cx="3396558" cy="1500462"/>
          </a:xfrm>
          <a:prstGeom prst="roundRect">
            <a:avLst>
              <a:gd fmla="val 3366" name="adj"/>
            </a:avLst>
          </a:prstGeom>
          <a:noFill/>
          <a:ln>
            <a:noFill/>
          </a:ln>
        </p:spPr>
      </p:sp>
      <p:sp>
        <p:nvSpPr>
          <p:cNvPr id="268" name="Google Shape;268;p64"/>
          <p:cNvSpPr txBox="1"/>
          <p:nvPr>
            <p:ph idx="7" type="body"/>
          </p:nvPr>
        </p:nvSpPr>
        <p:spPr>
          <a:xfrm>
            <a:off x="4418518" y="2022489"/>
            <a:ext cx="3396559" cy="34462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64"/>
          <p:cNvSpPr txBox="1"/>
          <p:nvPr>
            <p:ph idx="8" type="body"/>
          </p:nvPr>
        </p:nvSpPr>
        <p:spPr>
          <a:xfrm>
            <a:off x="4418518" y="2470438"/>
            <a:ext cx="3396559" cy="205238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chemeClr val="dk1"/>
                </a:solidFill>
              </a:defRPr>
            </a:lvl1pPr>
            <a:lvl2pPr indent="-228600" lvl="1" marL="914400" algn="l">
              <a:lnSpc>
                <a:spcPct val="114000"/>
              </a:lnSpc>
              <a:spcBef>
                <a:spcPts val="1200"/>
              </a:spcBef>
              <a:spcAft>
                <a:spcPts val="0"/>
              </a:spcAft>
              <a:buSzPts val="1600"/>
              <a:buNone/>
              <a:defRPr sz="1600">
                <a:solidFill>
                  <a:schemeClr val="dk1"/>
                </a:solidFill>
              </a:defRPr>
            </a:lvl2pPr>
            <a:lvl3pPr indent="-228600" lvl="2" marL="1371600" algn="l">
              <a:lnSpc>
                <a:spcPct val="114000"/>
              </a:lnSpc>
              <a:spcBef>
                <a:spcPts val="1200"/>
              </a:spcBef>
              <a:spcAft>
                <a:spcPts val="0"/>
              </a:spcAft>
              <a:buSzPts val="1600"/>
              <a:buNone/>
              <a:defRPr sz="1600">
                <a:solidFill>
                  <a:schemeClr val="dk1"/>
                </a:solidFill>
              </a:defRPr>
            </a:lvl3pPr>
            <a:lvl4pPr indent="-228600" lvl="3" marL="1828800" algn="l">
              <a:lnSpc>
                <a:spcPct val="114000"/>
              </a:lnSpc>
              <a:spcBef>
                <a:spcPts val="1200"/>
              </a:spcBef>
              <a:spcAft>
                <a:spcPts val="0"/>
              </a:spcAft>
              <a:buSzPts val="1600"/>
              <a:buNone/>
              <a:defRPr sz="1600">
                <a:solidFill>
                  <a:schemeClr val="dk1"/>
                </a:solidFill>
              </a:defRPr>
            </a:lvl4pPr>
            <a:lvl5pPr indent="-228600" lvl="4" marL="2286000" algn="l">
              <a:lnSpc>
                <a:spcPct val="114000"/>
              </a:lnSpc>
              <a:spcBef>
                <a:spcPts val="1200"/>
              </a:spcBef>
              <a:spcAft>
                <a:spcPts val="0"/>
              </a:spcAft>
              <a:buSzPts val="1600"/>
              <a:buNone/>
              <a:defRPr sz="1600">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64"/>
          <p:cNvSpPr/>
          <p:nvPr>
            <p:ph idx="9" type="pic"/>
          </p:nvPr>
        </p:nvSpPr>
        <p:spPr>
          <a:xfrm>
            <a:off x="4418518" y="4858001"/>
            <a:ext cx="3396558" cy="1500462"/>
          </a:xfrm>
          <a:prstGeom prst="roundRect">
            <a:avLst>
              <a:gd fmla="val 3366" name="adj"/>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abs with images 03">
  <p:cSld name="4 Tabs with images 03">
    <p:bg>
      <p:bgPr>
        <a:solidFill>
          <a:srgbClr val="F5F3F6"/>
        </a:solidFill>
      </p:bgPr>
    </p:bg>
    <p:spTree>
      <p:nvGrpSpPr>
        <p:cNvPr id="271" name="Shape 271"/>
        <p:cNvGrpSpPr/>
        <p:nvPr/>
      </p:nvGrpSpPr>
      <p:grpSpPr>
        <a:xfrm>
          <a:off x="0" y="0"/>
          <a:ext cx="0" cy="0"/>
          <a:chOff x="0" y="0"/>
          <a:chExt cx="0" cy="0"/>
        </a:xfrm>
      </p:grpSpPr>
      <p:sp>
        <p:nvSpPr>
          <p:cNvPr id="272" name="Google Shape;272;p65"/>
          <p:cNvSpPr txBox="1"/>
          <p:nvPr>
            <p:ph idx="1" type="body"/>
          </p:nvPr>
        </p:nvSpPr>
        <p:spPr>
          <a:xfrm>
            <a:off x="439200" y="3753625"/>
            <a:ext cx="2520001" cy="34462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65"/>
          <p:cNvSpPr txBox="1"/>
          <p:nvPr>
            <p:ph idx="2" type="body"/>
          </p:nvPr>
        </p:nvSpPr>
        <p:spPr>
          <a:xfrm>
            <a:off x="439200" y="4201574"/>
            <a:ext cx="2520001" cy="205238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chemeClr val="dk1"/>
                </a:solidFill>
              </a:defRPr>
            </a:lvl1pPr>
            <a:lvl2pPr indent="-228600" lvl="1" marL="914400" algn="l">
              <a:lnSpc>
                <a:spcPct val="114000"/>
              </a:lnSpc>
              <a:spcBef>
                <a:spcPts val="1200"/>
              </a:spcBef>
              <a:spcAft>
                <a:spcPts val="0"/>
              </a:spcAft>
              <a:buSzPts val="1600"/>
              <a:buNone/>
              <a:defRPr sz="1600">
                <a:solidFill>
                  <a:schemeClr val="dk1"/>
                </a:solidFill>
              </a:defRPr>
            </a:lvl2pPr>
            <a:lvl3pPr indent="-228600" lvl="2" marL="1371600" algn="l">
              <a:lnSpc>
                <a:spcPct val="114000"/>
              </a:lnSpc>
              <a:spcBef>
                <a:spcPts val="1200"/>
              </a:spcBef>
              <a:spcAft>
                <a:spcPts val="0"/>
              </a:spcAft>
              <a:buSzPts val="1600"/>
              <a:buNone/>
              <a:defRPr sz="1600">
                <a:solidFill>
                  <a:schemeClr val="dk1"/>
                </a:solidFill>
              </a:defRPr>
            </a:lvl3pPr>
            <a:lvl4pPr indent="-228600" lvl="3" marL="1828800" algn="l">
              <a:lnSpc>
                <a:spcPct val="100000"/>
              </a:lnSpc>
              <a:spcBef>
                <a:spcPts val="1200"/>
              </a:spcBef>
              <a:spcAft>
                <a:spcPts val="0"/>
              </a:spcAft>
              <a:buSzPts val="1600"/>
              <a:buNone/>
              <a:defRPr sz="1600">
                <a:solidFill>
                  <a:schemeClr val="dk1"/>
                </a:solidFill>
              </a:defRPr>
            </a:lvl4pPr>
            <a:lvl5pPr indent="-228600" lvl="4" marL="2286000" algn="l">
              <a:lnSpc>
                <a:spcPct val="100000"/>
              </a:lnSpc>
              <a:spcBef>
                <a:spcPts val="1200"/>
              </a:spcBef>
              <a:spcAft>
                <a:spcPts val="0"/>
              </a:spcAft>
              <a:buSzPts val="1600"/>
              <a:buNone/>
              <a:defRPr sz="1600">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65"/>
          <p:cNvSpPr txBox="1"/>
          <p:nvPr>
            <p:ph type="title"/>
          </p:nvPr>
        </p:nvSpPr>
        <p:spPr>
          <a:xfrm>
            <a:off x="439200" y="843407"/>
            <a:ext cx="11303000"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65"/>
          <p:cNvSpPr/>
          <p:nvPr>
            <p:ph idx="3" type="pic"/>
          </p:nvPr>
        </p:nvSpPr>
        <p:spPr>
          <a:xfrm>
            <a:off x="439200" y="2037479"/>
            <a:ext cx="2520000" cy="1500462"/>
          </a:xfrm>
          <a:prstGeom prst="roundRect">
            <a:avLst>
              <a:gd fmla="val 3366" name="adj"/>
            </a:avLst>
          </a:prstGeom>
          <a:noFill/>
          <a:ln>
            <a:noFill/>
          </a:ln>
        </p:spPr>
      </p:sp>
      <p:sp>
        <p:nvSpPr>
          <p:cNvPr id="276" name="Google Shape;276;p65"/>
          <p:cNvSpPr txBox="1"/>
          <p:nvPr>
            <p:ph idx="4" type="body"/>
          </p:nvPr>
        </p:nvSpPr>
        <p:spPr>
          <a:xfrm>
            <a:off x="9237210" y="3753625"/>
            <a:ext cx="2520001" cy="34462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65"/>
          <p:cNvSpPr txBox="1"/>
          <p:nvPr>
            <p:ph idx="5" type="body"/>
          </p:nvPr>
        </p:nvSpPr>
        <p:spPr>
          <a:xfrm>
            <a:off x="9237210" y="4201574"/>
            <a:ext cx="2520001" cy="205238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chemeClr val="dk1"/>
                </a:solidFill>
              </a:defRPr>
            </a:lvl1pPr>
            <a:lvl2pPr indent="-228600" lvl="1" marL="914400" algn="l">
              <a:lnSpc>
                <a:spcPct val="114000"/>
              </a:lnSpc>
              <a:spcBef>
                <a:spcPts val="1200"/>
              </a:spcBef>
              <a:spcAft>
                <a:spcPts val="0"/>
              </a:spcAft>
              <a:buSzPts val="1600"/>
              <a:buNone/>
              <a:defRPr sz="1600">
                <a:solidFill>
                  <a:schemeClr val="dk1"/>
                </a:solidFill>
              </a:defRPr>
            </a:lvl2pPr>
            <a:lvl3pPr indent="-228600" lvl="2" marL="1371600" algn="l">
              <a:lnSpc>
                <a:spcPct val="114000"/>
              </a:lnSpc>
              <a:spcBef>
                <a:spcPts val="1200"/>
              </a:spcBef>
              <a:spcAft>
                <a:spcPts val="0"/>
              </a:spcAft>
              <a:buSzPts val="1600"/>
              <a:buNone/>
              <a:defRPr sz="1600">
                <a:solidFill>
                  <a:schemeClr val="dk1"/>
                </a:solidFill>
              </a:defRPr>
            </a:lvl3pPr>
            <a:lvl4pPr indent="-228600" lvl="3" marL="1828800" algn="l">
              <a:lnSpc>
                <a:spcPct val="100000"/>
              </a:lnSpc>
              <a:spcBef>
                <a:spcPts val="1200"/>
              </a:spcBef>
              <a:spcAft>
                <a:spcPts val="0"/>
              </a:spcAft>
              <a:buSzPts val="1600"/>
              <a:buNone/>
              <a:defRPr sz="1600">
                <a:solidFill>
                  <a:schemeClr val="dk1"/>
                </a:solidFill>
              </a:defRPr>
            </a:lvl4pPr>
            <a:lvl5pPr indent="-228600" lvl="4" marL="2286000" algn="l">
              <a:lnSpc>
                <a:spcPct val="100000"/>
              </a:lnSpc>
              <a:spcBef>
                <a:spcPts val="1200"/>
              </a:spcBef>
              <a:spcAft>
                <a:spcPts val="0"/>
              </a:spcAft>
              <a:buSzPts val="1600"/>
              <a:buNone/>
              <a:defRPr sz="1600">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65"/>
          <p:cNvSpPr/>
          <p:nvPr>
            <p:ph idx="6" type="pic"/>
          </p:nvPr>
        </p:nvSpPr>
        <p:spPr>
          <a:xfrm>
            <a:off x="9237210" y="2037479"/>
            <a:ext cx="2520000" cy="1500462"/>
          </a:xfrm>
          <a:prstGeom prst="roundRect">
            <a:avLst>
              <a:gd fmla="val 3366" name="adj"/>
            </a:avLst>
          </a:prstGeom>
          <a:noFill/>
          <a:ln>
            <a:noFill/>
          </a:ln>
        </p:spPr>
      </p:sp>
      <p:sp>
        <p:nvSpPr>
          <p:cNvPr id="279" name="Google Shape;279;p65"/>
          <p:cNvSpPr txBox="1"/>
          <p:nvPr>
            <p:ph idx="7" type="body"/>
          </p:nvPr>
        </p:nvSpPr>
        <p:spPr>
          <a:xfrm>
            <a:off x="6296302" y="3753625"/>
            <a:ext cx="2520001" cy="34462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65"/>
          <p:cNvSpPr txBox="1"/>
          <p:nvPr>
            <p:ph idx="8" type="body"/>
          </p:nvPr>
        </p:nvSpPr>
        <p:spPr>
          <a:xfrm>
            <a:off x="6296302" y="4201574"/>
            <a:ext cx="2520001" cy="205238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chemeClr val="dk1"/>
                </a:solidFill>
              </a:defRPr>
            </a:lvl1pPr>
            <a:lvl2pPr indent="-228600" lvl="1" marL="914400" algn="l">
              <a:lnSpc>
                <a:spcPct val="114000"/>
              </a:lnSpc>
              <a:spcBef>
                <a:spcPts val="1200"/>
              </a:spcBef>
              <a:spcAft>
                <a:spcPts val="0"/>
              </a:spcAft>
              <a:buSzPts val="1600"/>
              <a:buNone/>
              <a:defRPr sz="1600">
                <a:solidFill>
                  <a:schemeClr val="dk1"/>
                </a:solidFill>
              </a:defRPr>
            </a:lvl2pPr>
            <a:lvl3pPr indent="-228600" lvl="2" marL="1371600" algn="l">
              <a:lnSpc>
                <a:spcPct val="114000"/>
              </a:lnSpc>
              <a:spcBef>
                <a:spcPts val="1200"/>
              </a:spcBef>
              <a:spcAft>
                <a:spcPts val="0"/>
              </a:spcAft>
              <a:buSzPts val="1600"/>
              <a:buNone/>
              <a:defRPr sz="1600">
                <a:solidFill>
                  <a:schemeClr val="dk1"/>
                </a:solidFill>
              </a:defRPr>
            </a:lvl3pPr>
            <a:lvl4pPr indent="-228600" lvl="3" marL="1828800" algn="l">
              <a:lnSpc>
                <a:spcPct val="100000"/>
              </a:lnSpc>
              <a:spcBef>
                <a:spcPts val="1200"/>
              </a:spcBef>
              <a:spcAft>
                <a:spcPts val="0"/>
              </a:spcAft>
              <a:buSzPts val="1600"/>
              <a:buNone/>
              <a:defRPr sz="1600">
                <a:solidFill>
                  <a:schemeClr val="dk1"/>
                </a:solidFill>
              </a:defRPr>
            </a:lvl4pPr>
            <a:lvl5pPr indent="-228600" lvl="4" marL="2286000" algn="l">
              <a:lnSpc>
                <a:spcPct val="100000"/>
              </a:lnSpc>
              <a:spcBef>
                <a:spcPts val="1200"/>
              </a:spcBef>
              <a:spcAft>
                <a:spcPts val="0"/>
              </a:spcAft>
              <a:buSzPts val="1600"/>
              <a:buNone/>
              <a:defRPr sz="1600">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65"/>
          <p:cNvSpPr/>
          <p:nvPr>
            <p:ph idx="9" type="pic"/>
          </p:nvPr>
        </p:nvSpPr>
        <p:spPr>
          <a:xfrm>
            <a:off x="6296302" y="2037479"/>
            <a:ext cx="2520000" cy="1500462"/>
          </a:xfrm>
          <a:prstGeom prst="roundRect">
            <a:avLst>
              <a:gd fmla="val 3366" name="adj"/>
            </a:avLst>
          </a:prstGeom>
          <a:noFill/>
          <a:ln>
            <a:noFill/>
          </a:ln>
        </p:spPr>
      </p:sp>
      <p:sp>
        <p:nvSpPr>
          <p:cNvPr id="282" name="Google Shape;282;p65"/>
          <p:cNvSpPr txBox="1"/>
          <p:nvPr>
            <p:ph idx="13" type="body"/>
          </p:nvPr>
        </p:nvSpPr>
        <p:spPr>
          <a:xfrm>
            <a:off x="3367753" y="3753625"/>
            <a:ext cx="2520001" cy="344625"/>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800"/>
              <a:buNone/>
              <a:defRPr b="1" i="0" sz="18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65"/>
          <p:cNvSpPr txBox="1"/>
          <p:nvPr>
            <p:ph idx="14" type="body"/>
          </p:nvPr>
        </p:nvSpPr>
        <p:spPr>
          <a:xfrm>
            <a:off x="3367753" y="4201574"/>
            <a:ext cx="2520001" cy="2052385"/>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600"/>
              <a:buNone/>
              <a:defRPr sz="1600">
                <a:solidFill>
                  <a:schemeClr val="dk1"/>
                </a:solidFill>
              </a:defRPr>
            </a:lvl1pPr>
            <a:lvl2pPr indent="-228600" lvl="1" marL="914400" algn="l">
              <a:lnSpc>
                <a:spcPct val="114000"/>
              </a:lnSpc>
              <a:spcBef>
                <a:spcPts val="1200"/>
              </a:spcBef>
              <a:spcAft>
                <a:spcPts val="0"/>
              </a:spcAft>
              <a:buSzPts val="1600"/>
              <a:buNone/>
              <a:defRPr sz="1600">
                <a:solidFill>
                  <a:schemeClr val="dk1"/>
                </a:solidFill>
              </a:defRPr>
            </a:lvl2pPr>
            <a:lvl3pPr indent="-228600" lvl="2" marL="1371600" algn="l">
              <a:lnSpc>
                <a:spcPct val="114000"/>
              </a:lnSpc>
              <a:spcBef>
                <a:spcPts val="1200"/>
              </a:spcBef>
              <a:spcAft>
                <a:spcPts val="0"/>
              </a:spcAft>
              <a:buSzPts val="1600"/>
              <a:buNone/>
              <a:defRPr sz="1600">
                <a:solidFill>
                  <a:schemeClr val="dk1"/>
                </a:solidFill>
              </a:defRPr>
            </a:lvl3pPr>
            <a:lvl4pPr indent="-228600" lvl="3" marL="1828800" algn="l">
              <a:lnSpc>
                <a:spcPct val="100000"/>
              </a:lnSpc>
              <a:spcBef>
                <a:spcPts val="1200"/>
              </a:spcBef>
              <a:spcAft>
                <a:spcPts val="0"/>
              </a:spcAft>
              <a:buSzPts val="1600"/>
              <a:buNone/>
              <a:defRPr sz="1600">
                <a:solidFill>
                  <a:schemeClr val="dk1"/>
                </a:solidFill>
              </a:defRPr>
            </a:lvl4pPr>
            <a:lvl5pPr indent="-228600" lvl="4" marL="2286000" algn="l">
              <a:lnSpc>
                <a:spcPct val="100000"/>
              </a:lnSpc>
              <a:spcBef>
                <a:spcPts val="1200"/>
              </a:spcBef>
              <a:spcAft>
                <a:spcPts val="0"/>
              </a:spcAft>
              <a:buSzPts val="1600"/>
              <a:buNone/>
              <a:defRPr sz="1600">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65"/>
          <p:cNvSpPr/>
          <p:nvPr>
            <p:ph idx="15" type="pic"/>
          </p:nvPr>
        </p:nvSpPr>
        <p:spPr>
          <a:xfrm>
            <a:off x="3367753" y="2037479"/>
            <a:ext cx="2520000" cy="1500462"/>
          </a:xfrm>
          <a:prstGeom prst="roundRect">
            <a:avLst>
              <a:gd fmla="val 3366" name="adj"/>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4 tabs">
  <p:cSld name="Image with 4 tabs">
    <p:bg>
      <p:bgPr>
        <a:gradFill>
          <a:gsLst>
            <a:gs pos="0">
              <a:srgbClr val="E9E6E0"/>
            </a:gs>
            <a:gs pos="37000">
              <a:srgbClr val="E9E6E0"/>
            </a:gs>
            <a:gs pos="60000">
              <a:srgbClr val="F5F3F6"/>
            </a:gs>
            <a:gs pos="100000">
              <a:srgbClr val="F5F3F6"/>
            </a:gs>
          </a:gsLst>
          <a:lin ang="5400000" scaled="0"/>
        </a:gradFill>
      </p:bgPr>
    </p:bg>
    <p:spTree>
      <p:nvGrpSpPr>
        <p:cNvPr id="285" name="Shape 285"/>
        <p:cNvGrpSpPr/>
        <p:nvPr/>
      </p:nvGrpSpPr>
      <p:grpSpPr>
        <a:xfrm>
          <a:off x="0" y="0"/>
          <a:ext cx="0" cy="0"/>
          <a:chOff x="0" y="0"/>
          <a:chExt cx="0" cy="0"/>
        </a:xfrm>
      </p:grpSpPr>
      <p:sp>
        <p:nvSpPr>
          <p:cNvPr id="286" name="Google Shape;286;p66"/>
          <p:cNvSpPr txBox="1"/>
          <p:nvPr>
            <p:ph idx="1" type="body"/>
          </p:nvPr>
        </p:nvSpPr>
        <p:spPr>
          <a:xfrm>
            <a:off x="499126" y="3546475"/>
            <a:ext cx="2562369" cy="388938"/>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2pPr>
            <a:lvl3pPr indent="-228600" lvl="2" marL="1371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3pPr>
            <a:lvl4pPr indent="-228600" lvl="3" marL="18288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4pPr>
            <a:lvl5pPr indent="-228600" lvl="4" marL="22860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66"/>
          <p:cNvSpPr txBox="1"/>
          <p:nvPr>
            <p:ph idx="2" type="body"/>
          </p:nvPr>
        </p:nvSpPr>
        <p:spPr>
          <a:xfrm>
            <a:off x="499126" y="4006752"/>
            <a:ext cx="2562369" cy="187391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600"/>
              <a:buNone/>
              <a:defRPr b="0" i="0" sz="16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66"/>
          <p:cNvSpPr txBox="1"/>
          <p:nvPr>
            <p:ph idx="3" type="body"/>
          </p:nvPr>
        </p:nvSpPr>
        <p:spPr>
          <a:xfrm>
            <a:off x="9197831" y="3546475"/>
            <a:ext cx="2562369" cy="388938"/>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2pPr>
            <a:lvl3pPr indent="-228600" lvl="2" marL="1371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3pPr>
            <a:lvl4pPr indent="-228600" lvl="3" marL="18288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4pPr>
            <a:lvl5pPr indent="-228600" lvl="4" marL="22860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66"/>
          <p:cNvSpPr txBox="1"/>
          <p:nvPr>
            <p:ph idx="4" type="body"/>
          </p:nvPr>
        </p:nvSpPr>
        <p:spPr>
          <a:xfrm>
            <a:off x="9197831" y="4006752"/>
            <a:ext cx="2562369" cy="187391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600"/>
              <a:buNone/>
              <a:defRPr b="0" i="0" sz="16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66"/>
          <p:cNvSpPr txBox="1"/>
          <p:nvPr>
            <p:ph idx="5" type="body"/>
          </p:nvPr>
        </p:nvSpPr>
        <p:spPr>
          <a:xfrm>
            <a:off x="3404322" y="3546475"/>
            <a:ext cx="2562369" cy="388938"/>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2pPr>
            <a:lvl3pPr indent="-228600" lvl="2" marL="1371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3pPr>
            <a:lvl4pPr indent="-228600" lvl="3" marL="18288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4pPr>
            <a:lvl5pPr indent="-228600" lvl="4" marL="22860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66"/>
          <p:cNvSpPr txBox="1"/>
          <p:nvPr>
            <p:ph idx="6" type="body"/>
          </p:nvPr>
        </p:nvSpPr>
        <p:spPr>
          <a:xfrm>
            <a:off x="3404322" y="4006752"/>
            <a:ext cx="2562369" cy="187391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600"/>
              <a:buNone/>
              <a:defRPr b="0" i="0" sz="16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66"/>
          <p:cNvSpPr txBox="1"/>
          <p:nvPr>
            <p:ph idx="7" type="body"/>
          </p:nvPr>
        </p:nvSpPr>
        <p:spPr>
          <a:xfrm>
            <a:off x="6296925" y="3546475"/>
            <a:ext cx="2562369" cy="388938"/>
          </a:xfrm>
          <a:prstGeom prst="rect">
            <a:avLst/>
          </a:prstGeom>
          <a:noFill/>
          <a:ln>
            <a:noFill/>
          </a:ln>
        </p:spPr>
        <p:txBody>
          <a:bodyPr anchorCtr="0" anchor="t" bIns="45700" lIns="91425" spcFirstLastPara="1" rIns="91425" wrap="square" tIns="45700">
            <a:noAutofit/>
          </a:bodyPr>
          <a:lstStyle>
            <a:lvl1pPr indent="-228600" lvl="0" marL="457200" algn="l">
              <a:lnSpc>
                <a:spcPct val="114000"/>
              </a:lnSpc>
              <a:spcBef>
                <a:spcPts val="0"/>
              </a:spcBef>
              <a:spcAft>
                <a:spcPts val="0"/>
              </a:spcAft>
              <a:buSzPts val="1800"/>
              <a:buNone/>
              <a:defRPr b="1"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2pPr>
            <a:lvl3pPr indent="-228600" lvl="2" marL="13716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3pPr>
            <a:lvl4pPr indent="-228600" lvl="3" marL="18288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4pPr>
            <a:lvl5pPr indent="-228600" lvl="4" marL="2286000" algn="l">
              <a:lnSpc>
                <a:spcPct val="114000"/>
              </a:lnSpc>
              <a:spcBef>
                <a:spcPts val="1200"/>
              </a:spcBef>
              <a:spcAft>
                <a:spcPts val="0"/>
              </a:spcAft>
              <a:buSzPts val="2200"/>
              <a:buNone/>
              <a:defRPr b="1" i="0">
                <a:solidFill>
                  <a:schemeClr val="dk1"/>
                </a:solidFill>
                <a:latin typeface="Mulish ExtraBold"/>
                <a:ea typeface="Mulish ExtraBold"/>
                <a:cs typeface="Mulish ExtraBold"/>
                <a:sym typeface="Mulish ExtraBold"/>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66"/>
          <p:cNvSpPr txBox="1"/>
          <p:nvPr>
            <p:ph idx="8" type="body"/>
          </p:nvPr>
        </p:nvSpPr>
        <p:spPr>
          <a:xfrm>
            <a:off x="6296925" y="4006752"/>
            <a:ext cx="2562369" cy="1873910"/>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1600"/>
              <a:buNone/>
              <a:defRPr b="0" i="0" sz="16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lvl2pPr>
            <a:lvl3pPr indent="-228600" lvl="2" marL="1371600" algn="l">
              <a:lnSpc>
                <a:spcPct val="114000"/>
              </a:lnSpc>
              <a:spcBef>
                <a:spcPts val="1200"/>
              </a:spcBef>
              <a:spcAft>
                <a:spcPts val="0"/>
              </a:spcAft>
              <a:buSzPts val="2200"/>
              <a:buNone/>
              <a:defRPr/>
            </a:lvl3pPr>
            <a:lvl4pPr indent="-228600" lvl="3" marL="1828800" algn="l">
              <a:lnSpc>
                <a:spcPct val="114000"/>
              </a:lnSpc>
              <a:spcBef>
                <a:spcPts val="1200"/>
              </a:spcBef>
              <a:spcAft>
                <a:spcPts val="0"/>
              </a:spcAft>
              <a:buSzPts val="2200"/>
              <a:buNone/>
              <a:defRPr/>
            </a:lvl4pPr>
            <a:lvl5pPr indent="-228600" lvl="4" marL="2286000" algn="l">
              <a:lnSpc>
                <a:spcPct val="114000"/>
              </a:lnSpc>
              <a:spcBef>
                <a:spcPts val="1200"/>
              </a:spcBef>
              <a:spcAft>
                <a:spcPts val="0"/>
              </a:spcAft>
              <a:buSzPts val="22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66"/>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66"/>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66"/>
          <p:cNvSpPr/>
          <p:nvPr>
            <p:ph idx="9" type="pic"/>
          </p:nvPr>
        </p:nvSpPr>
        <p:spPr>
          <a:xfrm>
            <a:off x="0" y="0"/>
            <a:ext cx="12192000" cy="3040912"/>
          </a:xfrm>
          <a:prstGeom prst="rect">
            <a:avLst/>
          </a:prstGeom>
          <a:solidFill>
            <a:srgbClr val="F5F3F6"/>
          </a:solidFill>
          <a:ln>
            <a:noFill/>
          </a:ln>
          <a:effectLst>
            <a:outerShdw blurRad="635000" sx="102000" rotWithShape="0" algn="ctr" sy="102000">
              <a:srgbClr val="423B2F">
                <a:alpha val="14901"/>
              </a:srgbClr>
            </a:outerShdw>
          </a:effectLst>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4 tabs">
  <p:cSld name="Text and 4 tabs">
    <p:bg>
      <p:bgPr>
        <a:gradFill>
          <a:gsLst>
            <a:gs pos="0">
              <a:srgbClr val="E9E6E0"/>
            </a:gs>
            <a:gs pos="70000">
              <a:srgbClr val="E9E6E0"/>
            </a:gs>
            <a:gs pos="100000">
              <a:srgbClr val="F5F3F6"/>
            </a:gs>
          </a:gsLst>
          <a:lin ang="5400000" scaled="0"/>
        </a:gradFill>
      </p:bgPr>
    </p:bg>
    <p:spTree>
      <p:nvGrpSpPr>
        <p:cNvPr id="297" name="Shape 297"/>
        <p:cNvGrpSpPr/>
        <p:nvPr/>
      </p:nvGrpSpPr>
      <p:grpSpPr>
        <a:xfrm>
          <a:off x="0" y="0"/>
          <a:ext cx="0" cy="0"/>
          <a:chOff x="0" y="0"/>
          <a:chExt cx="0" cy="0"/>
        </a:xfrm>
      </p:grpSpPr>
      <p:sp>
        <p:nvSpPr>
          <p:cNvPr id="298" name="Google Shape;298;p67"/>
          <p:cNvSpPr txBox="1"/>
          <p:nvPr>
            <p:ph type="title"/>
          </p:nvPr>
        </p:nvSpPr>
        <p:spPr>
          <a:xfrm>
            <a:off x="457200" y="365125"/>
            <a:ext cx="5143500"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9" name="Google Shape;299;p67"/>
          <p:cNvSpPr txBox="1"/>
          <p:nvPr>
            <p:ph idx="1" type="body"/>
          </p:nvPr>
        </p:nvSpPr>
        <p:spPr>
          <a:xfrm>
            <a:off x="457200" y="1816100"/>
            <a:ext cx="4837471" cy="4129636"/>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solidFill>
                  <a:srgbClr val="000000"/>
                </a:solidFill>
              </a:defRPr>
            </a:lvl1pPr>
            <a:lvl2pPr indent="-368300" lvl="1" marL="914400" algn="l">
              <a:lnSpc>
                <a:spcPct val="114000"/>
              </a:lnSpc>
              <a:spcBef>
                <a:spcPts val="1200"/>
              </a:spcBef>
              <a:spcAft>
                <a:spcPts val="0"/>
              </a:spcAft>
              <a:buSzPts val="2200"/>
              <a:buChar char="•"/>
              <a:defRPr>
                <a:solidFill>
                  <a:srgbClr val="000000"/>
                </a:solidFill>
              </a:defRPr>
            </a:lvl2pPr>
            <a:lvl3pPr indent="-368300" lvl="2" marL="1371600" algn="l">
              <a:lnSpc>
                <a:spcPct val="114000"/>
              </a:lnSpc>
              <a:spcBef>
                <a:spcPts val="1200"/>
              </a:spcBef>
              <a:spcAft>
                <a:spcPts val="0"/>
              </a:spcAft>
              <a:buSzPts val="2200"/>
              <a:buChar char="•"/>
              <a:defRPr>
                <a:solidFill>
                  <a:srgbClr val="000000"/>
                </a:solidFill>
              </a:defRPr>
            </a:lvl3pPr>
            <a:lvl4pPr indent="-368300" lvl="3" marL="1828800" algn="l">
              <a:lnSpc>
                <a:spcPct val="114000"/>
              </a:lnSpc>
              <a:spcBef>
                <a:spcPts val="1200"/>
              </a:spcBef>
              <a:spcAft>
                <a:spcPts val="0"/>
              </a:spcAft>
              <a:buSzPts val="2200"/>
              <a:buChar char="•"/>
              <a:defRPr>
                <a:solidFill>
                  <a:srgbClr val="000000"/>
                </a:solidFill>
              </a:defRPr>
            </a:lvl4pPr>
            <a:lvl5pPr indent="-368300" lvl="4" marL="2286000" algn="l">
              <a:lnSpc>
                <a:spcPct val="114000"/>
              </a:lnSpc>
              <a:spcBef>
                <a:spcPts val="1200"/>
              </a:spcBef>
              <a:spcAft>
                <a:spcPts val="0"/>
              </a:spcAft>
              <a:buSzPts val="2200"/>
              <a:buChar char="•"/>
              <a:defRPr>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67"/>
          <p:cNvSpPr/>
          <p:nvPr>
            <p:ph idx="2" type="pic"/>
          </p:nvPr>
        </p:nvSpPr>
        <p:spPr>
          <a:xfrm>
            <a:off x="6192415" y="401350"/>
            <a:ext cx="1332000" cy="1332000"/>
          </a:xfrm>
          <a:prstGeom prst="roundRect">
            <a:avLst>
              <a:gd fmla="val 7755" name="adj"/>
            </a:avLst>
          </a:prstGeom>
          <a:solidFill>
            <a:schemeClr val="lt1"/>
          </a:solidFill>
          <a:ln>
            <a:noFill/>
          </a:ln>
          <a:effectLst>
            <a:outerShdw blurRad="508000" sx="102000" rotWithShape="0" algn="ctr" sy="102000">
              <a:srgbClr val="73381A">
                <a:alpha val="14901"/>
              </a:srgbClr>
            </a:outerShdw>
          </a:effectLst>
        </p:spPr>
      </p:sp>
      <p:sp>
        <p:nvSpPr>
          <p:cNvPr id="301" name="Google Shape;301;p67"/>
          <p:cNvSpPr txBox="1"/>
          <p:nvPr>
            <p:ph idx="3" type="body"/>
          </p:nvPr>
        </p:nvSpPr>
        <p:spPr>
          <a:xfrm>
            <a:off x="7893253" y="532184"/>
            <a:ext cx="3841547" cy="1070332"/>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67"/>
          <p:cNvSpPr/>
          <p:nvPr>
            <p:ph idx="4" type="pic"/>
          </p:nvPr>
        </p:nvSpPr>
        <p:spPr>
          <a:xfrm>
            <a:off x="10402800" y="1849090"/>
            <a:ext cx="1332000" cy="1332000"/>
          </a:xfrm>
          <a:prstGeom prst="roundRect">
            <a:avLst>
              <a:gd fmla="val 7755" name="adj"/>
            </a:avLst>
          </a:prstGeom>
          <a:solidFill>
            <a:schemeClr val="lt1"/>
          </a:solidFill>
          <a:ln>
            <a:noFill/>
          </a:ln>
          <a:effectLst>
            <a:outerShdw blurRad="508000" sx="102000" rotWithShape="0" algn="ctr" sy="102000">
              <a:srgbClr val="73381A">
                <a:alpha val="14901"/>
              </a:srgbClr>
            </a:outerShdw>
          </a:effectLst>
        </p:spPr>
      </p:sp>
      <p:sp>
        <p:nvSpPr>
          <p:cNvPr id="303" name="Google Shape;303;p67"/>
          <p:cNvSpPr/>
          <p:nvPr>
            <p:ph idx="5" type="pic"/>
          </p:nvPr>
        </p:nvSpPr>
        <p:spPr>
          <a:xfrm>
            <a:off x="6192415" y="3296830"/>
            <a:ext cx="1332000" cy="1332000"/>
          </a:xfrm>
          <a:prstGeom prst="roundRect">
            <a:avLst>
              <a:gd fmla="val 7755" name="adj"/>
            </a:avLst>
          </a:prstGeom>
          <a:solidFill>
            <a:schemeClr val="lt1"/>
          </a:solidFill>
          <a:ln>
            <a:noFill/>
          </a:ln>
          <a:effectLst>
            <a:outerShdw blurRad="508000" sx="102000" rotWithShape="0" algn="ctr" sy="102000">
              <a:srgbClr val="73381A">
                <a:alpha val="14901"/>
              </a:srgbClr>
            </a:outerShdw>
          </a:effectLst>
        </p:spPr>
      </p:sp>
      <p:sp>
        <p:nvSpPr>
          <p:cNvPr id="304" name="Google Shape;304;p67"/>
          <p:cNvSpPr/>
          <p:nvPr>
            <p:ph idx="6" type="pic"/>
          </p:nvPr>
        </p:nvSpPr>
        <p:spPr>
          <a:xfrm>
            <a:off x="10402800" y="4744570"/>
            <a:ext cx="1332000" cy="1332000"/>
          </a:xfrm>
          <a:prstGeom prst="roundRect">
            <a:avLst>
              <a:gd fmla="val 7755" name="adj"/>
            </a:avLst>
          </a:prstGeom>
          <a:solidFill>
            <a:schemeClr val="lt1"/>
          </a:solidFill>
          <a:ln>
            <a:noFill/>
          </a:ln>
          <a:effectLst>
            <a:outerShdw blurRad="508000" sx="102000" rotWithShape="0" algn="ctr" sy="102000">
              <a:srgbClr val="73381A">
                <a:alpha val="14901"/>
              </a:srgbClr>
            </a:outerShdw>
          </a:effectLst>
        </p:spPr>
      </p:sp>
      <p:sp>
        <p:nvSpPr>
          <p:cNvPr id="305" name="Google Shape;305;p67"/>
          <p:cNvSpPr txBox="1"/>
          <p:nvPr>
            <p:ph idx="7" type="body"/>
          </p:nvPr>
        </p:nvSpPr>
        <p:spPr>
          <a:xfrm>
            <a:off x="6192415" y="1976994"/>
            <a:ext cx="3841547" cy="1070332"/>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67"/>
          <p:cNvSpPr txBox="1"/>
          <p:nvPr>
            <p:ph idx="8" type="body"/>
          </p:nvPr>
        </p:nvSpPr>
        <p:spPr>
          <a:xfrm>
            <a:off x="7893253" y="3436517"/>
            <a:ext cx="3841547" cy="1070332"/>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67"/>
          <p:cNvSpPr txBox="1"/>
          <p:nvPr>
            <p:ph idx="9" type="body"/>
          </p:nvPr>
        </p:nvSpPr>
        <p:spPr>
          <a:xfrm>
            <a:off x="6198191" y="4875404"/>
            <a:ext cx="3841547" cy="1070332"/>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00000"/>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67"/>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67"/>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s, text and image 2">
  <p:cSld name="Tabs, text and image 2">
    <p:bg>
      <p:bgPr>
        <a:solidFill>
          <a:srgbClr val="F5F3F6"/>
        </a:solidFill>
      </p:bgPr>
    </p:bg>
    <p:spTree>
      <p:nvGrpSpPr>
        <p:cNvPr id="310" name="Shape 310"/>
        <p:cNvGrpSpPr/>
        <p:nvPr/>
      </p:nvGrpSpPr>
      <p:grpSpPr>
        <a:xfrm>
          <a:off x="0" y="0"/>
          <a:ext cx="0" cy="0"/>
          <a:chOff x="0" y="0"/>
          <a:chExt cx="0" cy="0"/>
        </a:xfrm>
      </p:grpSpPr>
      <p:sp>
        <p:nvSpPr>
          <p:cNvPr id="311" name="Google Shape;311;p68"/>
          <p:cNvSpPr/>
          <p:nvPr/>
        </p:nvSpPr>
        <p:spPr>
          <a:xfrm rot="5400000">
            <a:off x="1639066" y="3625340"/>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lnSpc>
                <a:spcPct val="114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2" name="Google Shape;312;p68"/>
          <p:cNvSpPr/>
          <p:nvPr/>
        </p:nvSpPr>
        <p:spPr>
          <a:xfrm rot="5400000">
            <a:off x="1639066" y="2799517"/>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3" name="Google Shape;313;p68"/>
          <p:cNvSpPr/>
          <p:nvPr/>
        </p:nvSpPr>
        <p:spPr>
          <a:xfrm rot="5400000">
            <a:off x="1639066" y="1996799"/>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lnSpc>
                <a:spcPct val="114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4" name="Google Shape;314;p68"/>
          <p:cNvSpPr/>
          <p:nvPr/>
        </p:nvSpPr>
        <p:spPr>
          <a:xfrm rot="5400000">
            <a:off x="1639066" y="1187100"/>
            <a:ext cx="760256" cy="4038389"/>
          </a:xfrm>
          <a:prstGeom prst="round2SameRect">
            <a:avLst>
              <a:gd fmla="val 16667" name="adj1"/>
              <a:gd fmla="val 0" name="adj2"/>
            </a:avLst>
          </a:prstGeom>
          <a:solidFill>
            <a:srgbClr val="081E2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5" name="Google Shape;315;p68"/>
          <p:cNvSpPr/>
          <p:nvPr/>
        </p:nvSpPr>
        <p:spPr>
          <a:xfrm rot="5400000">
            <a:off x="1639066" y="372287"/>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16" name="Google Shape;316;p68"/>
          <p:cNvSpPr/>
          <p:nvPr>
            <p:ph idx="2" type="pic"/>
          </p:nvPr>
        </p:nvSpPr>
        <p:spPr>
          <a:xfrm>
            <a:off x="8590909" y="0"/>
            <a:ext cx="3601091" cy="6858000"/>
          </a:xfrm>
          <a:prstGeom prst="rect">
            <a:avLst/>
          </a:prstGeom>
          <a:solidFill>
            <a:srgbClr val="DCD6DF"/>
          </a:solidFill>
          <a:ln>
            <a:noFill/>
          </a:ln>
        </p:spPr>
      </p:sp>
      <p:sp>
        <p:nvSpPr>
          <p:cNvPr id="317" name="Google Shape;317;p68"/>
          <p:cNvSpPr txBox="1"/>
          <p:nvPr>
            <p:ph idx="1" type="body"/>
          </p:nvPr>
        </p:nvSpPr>
        <p:spPr>
          <a:xfrm>
            <a:off x="4477590" y="2011352"/>
            <a:ext cx="3599189" cy="4047170"/>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solidFill>
                  <a:srgbClr val="000000"/>
                </a:solidFill>
              </a:defRPr>
            </a:lvl1pPr>
            <a:lvl2pPr indent="-368300" lvl="1" marL="914400" algn="l">
              <a:lnSpc>
                <a:spcPct val="114000"/>
              </a:lnSpc>
              <a:spcBef>
                <a:spcPts val="1200"/>
              </a:spcBef>
              <a:spcAft>
                <a:spcPts val="0"/>
              </a:spcAft>
              <a:buSzPts val="2200"/>
              <a:buChar char="•"/>
              <a:defRPr>
                <a:solidFill>
                  <a:srgbClr val="000000"/>
                </a:solidFill>
              </a:defRPr>
            </a:lvl2pPr>
            <a:lvl3pPr indent="-368300" lvl="2" marL="1371600" algn="l">
              <a:lnSpc>
                <a:spcPct val="114000"/>
              </a:lnSpc>
              <a:spcBef>
                <a:spcPts val="1200"/>
              </a:spcBef>
              <a:spcAft>
                <a:spcPts val="0"/>
              </a:spcAft>
              <a:buSzPts val="2200"/>
              <a:buChar char="•"/>
              <a:defRPr>
                <a:solidFill>
                  <a:srgbClr val="000000"/>
                </a:solidFill>
              </a:defRPr>
            </a:lvl3pPr>
            <a:lvl4pPr indent="-368300" lvl="3" marL="1828800" algn="l">
              <a:lnSpc>
                <a:spcPct val="114000"/>
              </a:lnSpc>
              <a:spcBef>
                <a:spcPts val="1200"/>
              </a:spcBef>
              <a:spcAft>
                <a:spcPts val="0"/>
              </a:spcAft>
              <a:buSzPts val="2200"/>
              <a:buChar char="•"/>
              <a:defRPr>
                <a:solidFill>
                  <a:srgbClr val="000000"/>
                </a:solidFill>
              </a:defRPr>
            </a:lvl4pPr>
            <a:lvl5pPr indent="-368300" lvl="4" marL="2286000" algn="l">
              <a:lnSpc>
                <a:spcPct val="114000"/>
              </a:lnSpc>
              <a:spcBef>
                <a:spcPts val="1200"/>
              </a:spcBef>
              <a:spcAft>
                <a:spcPts val="0"/>
              </a:spcAft>
              <a:buSzPts val="2200"/>
              <a:buChar char="•"/>
              <a:defRPr>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68"/>
          <p:cNvSpPr txBox="1"/>
          <p:nvPr>
            <p:ph idx="3" type="body"/>
          </p:nvPr>
        </p:nvSpPr>
        <p:spPr>
          <a:xfrm>
            <a:off x="439200" y="2011520"/>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68"/>
          <p:cNvSpPr txBox="1"/>
          <p:nvPr>
            <p:ph type="title"/>
          </p:nvPr>
        </p:nvSpPr>
        <p:spPr>
          <a:xfrm>
            <a:off x="439200" y="900000"/>
            <a:ext cx="7637579"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0" name="Google Shape;320;p68"/>
          <p:cNvSpPr txBox="1"/>
          <p:nvPr>
            <p:ph idx="4" type="body"/>
          </p:nvPr>
        </p:nvSpPr>
        <p:spPr>
          <a:xfrm>
            <a:off x="439200" y="2824094"/>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68"/>
          <p:cNvSpPr/>
          <p:nvPr/>
        </p:nvSpPr>
        <p:spPr>
          <a:xfrm>
            <a:off x="0" y="3639014"/>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2" name="Google Shape;322;p68"/>
          <p:cNvSpPr txBox="1"/>
          <p:nvPr>
            <p:ph idx="5" type="body"/>
          </p:nvPr>
        </p:nvSpPr>
        <p:spPr>
          <a:xfrm>
            <a:off x="439200" y="363694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68"/>
          <p:cNvSpPr/>
          <p:nvPr/>
        </p:nvSpPr>
        <p:spPr>
          <a:xfrm>
            <a:off x="0" y="4445924"/>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4" name="Google Shape;324;p68"/>
          <p:cNvSpPr txBox="1"/>
          <p:nvPr>
            <p:ph idx="6" type="body"/>
          </p:nvPr>
        </p:nvSpPr>
        <p:spPr>
          <a:xfrm>
            <a:off x="439200" y="444385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68"/>
          <p:cNvSpPr/>
          <p:nvPr/>
        </p:nvSpPr>
        <p:spPr>
          <a:xfrm>
            <a:off x="0" y="5264710"/>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6" name="Google Shape;326;p68"/>
          <p:cNvSpPr txBox="1"/>
          <p:nvPr>
            <p:ph idx="7" type="body"/>
          </p:nvPr>
        </p:nvSpPr>
        <p:spPr>
          <a:xfrm>
            <a:off x="439200" y="5262638"/>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68"/>
          <p:cNvSpPr/>
          <p:nvPr/>
        </p:nvSpPr>
        <p:spPr>
          <a:xfrm>
            <a:off x="0" y="2010585"/>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28" name="Google Shape;328;p68"/>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68"/>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Quote 1">
    <p:bg>
      <p:bgPr>
        <a:gradFill>
          <a:gsLst>
            <a:gs pos="0">
              <a:srgbClr val="E9E6E0"/>
            </a:gs>
            <a:gs pos="70000">
              <a:srgbClr val="E9E6E0"/>
            </a:gs>
            <a:gs pos="100000">
              <a:srgbClr val="F5F3F6"/>
            </a:gs>
          </a:gsLst>
          <a:lin ang="5400000" scaled="0"/>
        </a:gradFill>
      </p:bgPr>
    </p:bg>
    <p:spTree>
      <p:nvGrpSpPr>
        <p:cNvPr id="330" name="Shape 330"/>
        <p:cNvGrpSpPr/>
        <p:nvPr/>
      </p:nvGrpSpPr>
      <p:grpSpPr>
        <a:xfrm>
          <a:off x="0" y="0"/>
          <a:ext cx="0" cy="0"/>
          <a:chOff x="0" y="0"/>
          <a:chExt cx="0" cy="0"/>
        </a:xfrm>
      </p:grpSpPr>
      <p:sp>
        <p:nvSpPr>
          <p:cNvPr id="331" name="Google Shape;331;p69"/>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69"/>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333" name="Google Shape;333;p69"/>
          <p:cNvSpPr txBox="1"/>
          <p:nvPr>
            <p:ph type="title"/>
          </p:nvPr>
        </p:nvSpPr>
        <p:spPr>
          <a:xfrm>
            <a:off x="2842367" y="1910154"/>
            <a:ext cx="6495822" cy="2300288"/>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C63CCD"/>
              </a:buClr>
              <a:buSzPts val="3200"/>
              <a:buFont typeface="Quattrocento Sans"/>
              <a:buNone/>
              <a:defRPr b="0" i="0">
                <a:solidFill>
                  <a:srgbClr val="C63CCD"/>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69"/>
          <p:cNvSpPr txBox="1"/>
          <p:nvPr>
            <p:ph idx="1" type="body"/>
          </p:nvPr>
        </p:nvSpPr>
        <p:spPr>
          <a:xfrm>
            <a:off x="2853812" y="4424754"/>
            <a:ext cx="6484376" cy="4429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0" i="0" sz="2000">
                <a:solidFill>
                  <a:schemeClr val="dk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solidFill>
                  <a:schemeClr val="lt1"/>
                </a:solidFill>
              </a:defRPr>
            </a:lvl2pPr>
            <a:lvl3pPr indent="-228600" lvl="2" marL="1371600" algn="l">
              <a:lnSpc>
                <a:spcPct val="114000"/>
              </a:lnSpc>
              <a:spcBef>
                <a:spcPts val="1200"/>
              </a:spcBef>
              <a:spcAft>
                <a:spcPts val="0"/>
              </a:spcAft>
              <a:buSzPts val="2200"/>
              <a:buNone/>
              <a:defRPr>
                <a:solidFill>
                  <a:schemeClr val="lt1"/>
                </a:solidFill>
              </a:defRPr>
            </a:lvl3pPr>
            <a:lvl4pPr indent="-228600" lvl="3" marL="1828800" algn="l">
              <a:lnSpc>
                <a:spcPct val="114000"/>
              </a:lnSpc>
              <a:spcBef>
                <a:spcPts val="1200"/>
              </a:spcBef>
              <a:spcAft>
                <a:spcPts val="0"/>
              </a:spcAft>
              <a:buSzPts val="2200"/>
              <a:buNone/>
              <a:defRPr>
                <a:solidFill>
                  <a:schemeClr val="lt1"/>
                </a:solidFill>
              </a:defRPr>
            </a:lvl4pPr>
            <a:lvl5pPr indent="-228600" lvl="4" marL="2286000" algn="l">
              <a:lnSpc>
                <a:spcPct val="114000"/>
              </a:lnSpc>
              <a:spcBef>
                <a:spcPts val="1200"/>
              </a:spcBef>
              <a:spcAft>
                <a:spcPts val="0"/>
              </a:spcAft>
              <a:buSzPts val="2200"/>
              <a:buNone/>
              <a:defRPr>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35" name="Google Shape;335;p69"/>
          <p:cNvPicPr preferRelativeResize="0"/>
          <p:nvPr/>
        </p:nvPicPr>
        <p:blipFill rotWithShape="1">
          <a:blip r:embed="rId2">
            <a:alphaModFix/>
          </a:blip>
          <a:srcRect b="0" l="0" r="0" t="0"/>
          <a:stretch/>
        </p:blipFill>
        <p:spPr>
          <a:xfrm>
            <a:off x="1244598" y="1425283"/>
            <a:ext cx="933825" cy="969742"/>
          </a:xfrm>
          <a:prstGeom prst="rect">
            <a:avLst/>
          </a:prstGeom>
          <a:noFill/>
          <a:ln>
            <a:noFill/>
          </a:ln>
        </p:spPr>
      </p:pic>
      <p:pic>
        <p:nvPicPr>
          <p:cNvPr id="336" name="Google Shape;336;p69"/>
          <p:cNvPicPr preferRelativeResize="0"/>
          <p:nvPr/>
        </p:nvPicPr>
        <p:blipFill rotWithShape="1">
          <a:blip r:embed="rId2">
            <a:alphaModFix/>
          </a:blip>
          <a:srcRect b="0" l="0" r="0" t="0"/>
          <a:stretch/>
        </p:blipFill>
        <p:spPr>
          <a:xfrm rot="10800000">
            <a:off x="9961238" y="3701123"/>
            <a:ext cx="933825" cy="96974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2">
  <p:cSld name="Divider 0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3"/>
          <p:cNvSpPr txBox="1"/>
          <p:nvPr>
            <p:ph type="title"/>
          </p:nvPr>
        </p:nvSpPr>
        <p:spPr>
          <a:xfrm>
            <a:off x="876234" y="2099855"/>
            <a:ext cx="6535219" cy="242232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CE9BD4"/>
              </a:buClr>
              <a:buSzPts val="3200"/>
              <a:buFont typeface="Quattrocento Sans"/>
              <a:buNone/>
              <a:defRPr b="0" i="0">
                <a:solidFill>
                  <a:srgbClr val="CE9BD4"/>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3"/>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lt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lt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lt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lt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lt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lt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lt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Quote 2">
    <p:bg>
      <p:bgPr>
        <a:blipFill>
          <a:blip r:embed="rId2">
            <a:alphaModFix/>
          </a:blip>
          <a:stretch>
            <a:fillRect/>
          </a:stretch>
        </a:blipFill>
      </p:bgPr>
    </p:bg>
    <p:spTree>
      <p:nvGrpSpPr>
        <p:cNvPr id="337" name="Shape 337"/>
        <p:cNvGrpSpPr/>
        <p:nvPr/>
      </p:nvGrpSpPr>
      <p:grpSpPr>
        <a:xfrm>
          <a:off x="0" y="0"/>
          <a:ext cx="0" cy="0"/>
          <a:chOff x="0" y="0"/>
          <a:chExt cx="0" cy="0"/>
        </a:xfrm>
      </p:grpSpPr>
      <p:sp>
        <p:nvSpPr>
          <p:cNvPr id="338" name="Google Shape;338;p70"/>
          <p:cNvSpPr txBox="1"/>
          <p:nvPr>
            <p:ph type="title"/>
          </p:nvPr>
        </p:nvSpPr>
        <p:spPr>
          <a:xfrm>
            <a:off x="2842367" y="1914510"/>
            <a:ext cx="6495822" cy="2300288"/>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8BC7EA"/>
              </a:buClr>
              <a:buSzPts val="3200"/>
              <a:buFont typeface="Quattrocento Sans"/>
              <a:buNone/>
              <a:defRPr b="0" i="0">
                <a:solidFill>
                  <a:srgbClr val="8BC7E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70"/>
          <p:cNvSpPr txBox="1"/>
          <p:nvPr>
            <p:ph idx="1" type="body"/>
          </p:nvPr>
        </p:nvSpPr>
        <p:spPr>
          <a:xfrm>
            <a:off x="2853812" y="4429110"/>
            <a:ext cx="6484376" cy="442913"/>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0"/>
              </a:spcBef>
              <a:spcAft>
                <a:spcPts val="0"/>
              </a:spcAft>
              <a:buSzPts val="2000"/>
              <a:buNone/>
              <a:defRPr b="0" i="0" sz="20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2200"/>
              <a:buNone/>
              <a:defRPr>
                <a:solidFill>
                  <a:schemeClr val="lt1"/>
                </a:solidFill>
              </a:defRPr>
            </a:lvl2pPr>
            <a:lvl3pPr indent="-228600" lvl="2" marL="1371600" algn="l">
              <a:lnSpc>
                <a:spcPct val="114000"/>
              </a:lnSpc>
              <a:spcBef>
                <a:spcPts val="1200"/>
              </a:spcBef>
              <a:spcAft>
                <a:spcPts val="0"/>
              </a:spcAft>
              <a:buSzPts val="2200"/>
              <a:buNone/>
              <a:defRPr>
                <a:solidFill>
                  <a:schemeClr val="lt1"/>
                </a:solidFill>
              </a:defRPr>
            </a:lvl3pPr>
            <a:lvl4pPr indent="-228600" lvl="3" marL="1828800" algn="l">
              <a:lnSpc>
                <a:spcPct val="114000"/>
              </a:lnSpc>
              <a:spcBef>
                <a:spcPts val="1200"/>
              </a:spcBef>
              <a:spcAft>
                <a:spcPts val="0"/>
              </a:spcAft>
              <a:buSzPts val="2200"/>
              <a:buNone/>
              <a:defRPr>
                <a:solidFill>
                  <a:schemeClr val="lt1"/>
                </a:solidFill>
              </a:defRPr>
            </a:lvl4pPr>
            <a:lvl5pPr indent="-228600" lvl="4" marL="2286000" algn="l">
              <a:lnSpc>
                <a:spcPct val="114000"/>
              </a:lnSpc>
              <a:spcBef>
                <a:spcPts val="1200"/>
              </a:spcBef>
              <a:spcAft>
                <a:spcPts val="0"/>
              </a:spcAft>
              <a:buSzPts val="2200"/>
              <a:buNone/>
              <a:defRPr>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40" name="Google Shape;340;p70"/>
          <p:cNvPicPr preferRelativeResize="0"/>
          <p:nvPr/>
        </p:nvPicPr>
        <p:blipFill rotWithShape="1">
          <a:blip r:embed="rId3">
            <a:alphaModFix/>
          </a:blip>
          <a:srcRect b="0" l="0" r="0" t="0"/>
          <a:stretch/>
        </p:blipFill>
        <p:spPr>
          <a:xfrm>
            <a:off x="1248954" y="1429639"/>
            <a:ext cx="933826" cy="969742"/>
          </a:xfrm>
          <a:prstGeom prst="rect">
            <a:avLst/>
          </a:prstGeom>
          <a:noFill/>
          <a:ln>
            <a:noFill/>
          </a:ln>
        </p:spPr>
      </p:pic>
      <p:pic>
        <p:nvPicPr>
          <p:cNvPr id="341" name="Google Shape;341;p70"/>
          <p:cNvPicPr preferRelativeResize="0"/>
          <p:nvPr/>
        </p:nvPicPr>
        <p:blipFill rotWithShape="1">
          <a:blip r:embed="rId3">
            <a:alphaModFix/>
          </a:blip>
          <a:srcRect b="0" l="0" r="0" t="0"/>
          <a:stretch/>
        </p:blipFill>
        <p:spPr>
          <a:xfrm rot="10800000">
            <a:off x="9965594" y="3705479"/>
            <a:ext cx="933826" cy="969742"/>
          </a:xfrm>
          <a:prstGeom prst="rect">
            <a:avLst/>
          </a:prstGeom>
          <a:noFill/>
          <a:ln>
            <a:noFill/>
          </a:ln>
        </p:spPr>
      </p:pic>
      <p:sp>
        <p:nvSpPr>
          <p:cNvPr id="342" name="Google Shape;342;p70"/>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lt1"/>
                </a:solidFill>
                <a:latin typeface="Quattrocento Sans"/>
                <a:ea typeface="Quattrocento Sans"/>
                <a:cs typeface="Quattrocento Sans"/>
                <a:sym typeface="Quattrocento Sans"/>
              </a:defRPr>
            </a:lvl1pPr>
            <a:lvl2pPr indent="0" lvl="1" marL="0" algn="r">
              <a:spcBef>
                <a:spcPts val="0"/>
              </a:spcBef>
              <a:buNone/>
              <a:defRPr b="0" i="0" sz="1200">
                <a:solidFill>
                  <a:schemeClr val="lt1"/>
                </a:solidFill>
                <a:latin typeface="Quattrocento Sans"/>
                <a:ea typeface="Quattrocento Sans"/>
                <a:cs typeface="Quattrocento Sans"/>
                <a:sym typeface="Quattrocento Sans"/>
              </a:defRPr>
            </a:lvl2pPr>
            <a:lvl3pPr indent="0" lvl="2" marL="0" algn="r">
              <a:spcBef>
                <a:spcPts val="0"/>
              </a:spcBef>
              <a:buNone/>
              <a:defRPr b="0" i="0" sz="1200">
                <a:solidFill>
                  <a:schemeClr val="lt1"/>
                </a:solidFill>
                <a:latin typeface="Quattrocento Sans"/>
                <a:ea typeface="Quattrocento Sans"/>
                <a:cs typeface="Quattrocento Sans"/>
                <a:sym typeface="Quattrocento Sans"/>
              </a:defRPr>
            </a:lvl3pPr>
            <a:lvl4pPr indent="0" lvl="3" marL="0" algn="r">
              <a:spcBef>
                <a:spcPts val="0"/>
              </a:spcBef>
              <a:buNone/>
              <a:defRPr b="0" i="0" sz="1200">
                <a:solidFill>
                  <a:schemeClr val="lt1"/>
                </a:solidFill>
                <a:latin typeface="Quattrocento Sans"/>
                <a:ea typeface="Quattrocento Sans"/>
                <a:cs typeface="Quattrocento Sans"/>
                <a:sym typeface="Quattrocento Sans"/>
              </a:defRPr>
            </a:lvl4pPr>
            <a:lvl5pPr indent="0" lvl="4" marL="0" algn="r">
              <a:spcBef>
                <a:spcPts val="0"/>
              </a:spcBef>
              <a:buNone/>
              <a:defRPr b="0" i="0" sz="1200">
                <a:solidFill>
                  <a:schemeClr val="lt1"/>
                </a:solidFill>
                <a:latin typeface="Quattrocento Sans"/>
                <a:ea typeface="Quattrocento Sans"/>
                <a:cs typeface="Quattrocento Sans"/>
                <a:sym typeface="Quattrocento Sans"/>
              </a:defRPr>
            </a:lvl5pPr>
            <a:lvl6pPr indent="0" lvl="5" marL="0" algn="r">
              <a:spcBef>
                <a:spcPts val="0"/>
              </a:spcBef>
              <a:buNone/>
              <a:defRPr b="0" i="0" sz="1200">
                <a:solidFill>
                  <a:schemeClr val="lt1"/>
                </a:solidFill>
                <a:latin typeface="Quattrocento Sans"/>
                <a:ea typeface="Quattrocento Sans"/>
                <a:cs typeface="Quattrocento Sans"/>
                <a:sym typeface="Quattrocento Sans"/>
              </a:defRPr>
            </a:lvl6pPr>
            <a:lvl7pPr indent="0" lvl="6" marL="0" algn="r">
              <a:spcBef>
                <a:spcPts val="0"/>
              </a:spcBef>
              <a:buNone/>
              <a:defRPr b="0" i="0" sz="1200">
                <a:solidFill>
                  <a:schemeClr val="lt1"/>
                </a:solidFill>
                <a:latin typeface="Quattrocento Sans"/>
                <a:ea typeface="Quattrocento Sans"/>
                <a:cs typeface="Quattrocento Sans"/>
                <a:sym typeface="Quattrocento Sans"/>
              </a:defRPr>
            </a:lvl7pPr>
            <a:lvl8pPr indent="0" lvl="7" marL="0" algn="r">
              <a:spcBef>
                <a:spcPts val="0"/>
              </a:spcBef>
              <a:buNone/>
              <a:defRPr b="0" i="0" sz="1200">
                <a:solidFill>
                  <a:schemeClr val="lt1"/>
                </a:solidFill>
                <a:latin typeface="Quattrocento Sans"/>
                <a:ea typeface="Quattrocento Sans"/>
                <a:cs typeface="Quattrocento Sans"/>
                <a:sym typeface="Quattrocento Sans"/>
              </a:defRPr>
            </a:lvl8pPr>
            <a:lvl9pPr indent="0" lvl="8" marL="0" algn="r">
              <a:spcBef>
                <a:spcPts val="0"/>
              </a:spcBef>
              <a:buNone/>
              <a:defRPr b="0" i="0" sz="1200">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343" name="Google Shape;343;p70"/>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rgbClr val="FFFFFF"/>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ne">
  <p:cSld name="Text and Phone">
    <p:bg>
      <p:bgPr>
        <a:blipFill>
          <a:blip r:embed="rId2">
            <a:alphaModFix/>
          </a:blip>
          <a:stretch>
            <a:fillRect/>
          </a:stretch>
        </a:blipFill>
      </p:bgPr>
    </p:bg>
    <p:spTree>
      <p:nvGrpSpPr>
        <p:cNvPr id="344" name="Shape 344"/>
        <p:cNvGrpSpPr/>
        <p:nvPr/>
      </p:nvGrpSpPr>
      <p:grpSpPr>
        <a:xfrm>
          <a:off x="0" y="0"/>
          <a:ext cx="0" cy="0"/>
          <a:chOff x="0" y="0"/>
          <a:chExt cx="0" cy="0"/>
        </a:xfrm>
      </p:grpSpPr>
      <p:pic>
        <p:nvPicPr>
          <p:cNvPr id="345" name="Google Shape;345;p71"/>
          <p:cNvPicPr preferRelativeResize="0"/>
          <p:nvPr/>
        </p:nvPicPr>
        <p:blipFill rotWithShape="1">
          <a:blip r:embed="rId3">
            <a:alphaModFix/>
          </a:blip>
          <a:srcRect b="0" l="0" r="0" t="0"/>
          <a:stretch/>
        </p:blipFill>
        <p:spPr>
          <a:xfrm>
            <a:off x="7610475" y="480525"/>
            <a:ext cx="3086100" cy="5791200"/>
          </a:xfrm>
          <a:prstGeom prst="rect">
            <a:avLst/>
          </a:prstGeom>
          <a:noFill/>
          <a:ln>
            <a:noFill/>
          </a:ln>
        </p:spPr>
      </p:pic>
      <p:sp>
        <p:nvSpPr>
          <p:cNvPr id="346" name="Google Shape;346;p71"/>
          <p:cNvSpPr/>
          <p:nvPr>
            <p:ph idx="2" type="pic"/>
          </p:nvPr>
        </p:nvSpPr>
        <p:spPr>
          <a:xfrm>
            <a:off x="7710617" y="585298"/>
            <a:ext cx="2859706" cy="5581723"/>
          </a:xfrm>
          <a:prstGeom prst="roundRect">
            <a:avLst>
              <a:gd fmla="val 6329" name="adj"/>
            </a:avLst>
          </a:prstGeom>
          <a:solidFill>
            <a:srgbClr val="F5F3F6"/>
          </a:solidFill>
          <a:ln>
            <a:noFill/>
          </a:ln>
        </p:spPr>
      </p:sp>
      <p:sp>
        <p:nvSpPr>
          <p:cNvPr id="347" name="Google Shape;347;p71"/>
          <p:cNvSpPr txBox="1"/>
          <p:nvPr>
            <p:ph type="title"/>
          </p:nvPr>
        </p:nvSpPr>
        <p:spPr>
          <a:xfrm>
            <a:off x="457200" y="842125"/>
            <a:ext cx="5493036"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8BC7EA"/>
              </a:buClr>
              <a:buSzPts val="3200"/>
              <a:buFont typeface="Quattrocento Sans"/>
              <a:buNone/>
              <a:defRPr>
                <a:solidFill>
                  <a:srgbClr val="8BC7E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8" name="Google Shape;348;p71"/>
          <p:cNvSpPr txBox="1"/>
          <p:nvPr>
            <p:ph idx="1" type="body"/>
          </p:nvPr>
        </p:nvSpPr>
        <p:spPr>
          <a:xfrm>
            <a:off x="457200" y="2276722"/>
            <a:ext cx="5493036" cy="3614403"/>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Clr>
                <a:schemeClr val="lt1"/>
              </a:buClr>
              <a:buSzPts val="2200"/>
              <a:buChar char="•"/>
              <a:defRPr>
                <a:solidFill>
                  <a:schemeClr val="lt1"/>
                </a:solidFill>
              </a:defRPr>
            </a:lvl1pPr>
            <a:lvl2pPr indent="-368300" lvl="1" marL="914400" algn="l">
              <a:lnSpc>
                <a:spcPct val="114000"/>
              </a:lnSpc>
              <a:spcBef>
                <a:spcPts val="1200"/>
              </a:spcBef>
              <a:spcAft>
                <a:spcPts val="0"/>
              </a:spcAft>
              <a:buClr>
                <a:schemeClr val="lt1"/>
              </a:buClr>
              <a:buSzPts val="2200"/>
              <a:buChar char="•"/>
              <a:defRPr>
                <a:solidFill>
                  <a:schemeClr val="lt1"/>
                </a:solidFill>
              </a:defRPr>
            </a:lvl2pPr>
            <a:lvl3pPr indent="-368300" lvl="2" marL="1371600" algn="l">
              <a:lnSpc>
                <a:spcPct val="114000"/>
              </a:lnSpc>
              <a:spcBef>
                <a:spcPts val="1200"/>
              </a:spcBef>
              <a:spcAft>
                <a:spcPts val="0"/>
              </a:spcAft>
              <a:buClr>
                <a:schemeClr val="lt1"/>
              </a:buClr>
              <a:buSzPts val="2200"/>
              <a:buChar char="•"/>
              <a:defRPr>
                <a:solidFill>
                  <a:schemeClr val="lt1"/>
                </a:solidFill>
              </a:defRPr>
            </a:lvl3pPr>
            <a:lvl4pPr indent="-368300" lvl="3" marL="1828800" algn="l">
              <a:lnSpc>
                <a:spcPct val="114000"/>
              </a:lnSpc>
              <a:spcBef>
                <a:spcPts val="1200"/>
              </a:spcBef>
              <a:spcAft>
                <a:spcPts val="0"/>
              </a:spcAft>
              <a:buClr>
                <a:schemeClr val="lt1"/>
              </a:buClr>
              <a:buSzPts val="2200"/>
              <a:buChar char="•"/>
              <a:defRPr>
                <a:solidFill>
                  <a:schemeClr val="lt1"/>
                </a:solidFill>
              </a:defRPr>
            </a:lvl4pPr>
            <a:lvl5pPr indent="-368300" lvl="4" marL="2286000" algn="l">
              <a:lnSpc>
                <a:spcPct val="114000"/>
              </a:lnSpc>
              <a:spcBef>
                <a:spcPts val="1200"/>
              </a:spcBef>
              <a:spcAft>
                <a:spcPts val="0"/>
              </a:spcAft>
              <a:buClr>
                <a:schemeClr val="lt1"/>
              </a:buClr>
              <a:buSzPts val="2200"/>
              <a:buChar char="•"/>
              <a:defRPr>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71"/>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lt1"/>
                </a:solidFill>
                <a:latin typeface="Quattrocento Sans"/>
                <a:ea typeface="Quattrocento Sans"/>
                <a:cs typeface="Quattrocento Sans"/>
                <a:sym typeface="Quattrocento Sans"/>
              </a:defRPr>
            </a:lvl1pPr>
            <a:lvl2pPr indent="0" lvl="1" marL="0" algn="r">
              <a:spcBef>
                <a:spcPts val="0"/>
              </a:spcBef>
              <a:buNone/>
              <a:defRPr b="0" i="0" sz="1200">
                <a:solidFill>
                  <a:schemeClr val="lt1"/>
                </a:solidFill>
                <a:latin typeface="Quattrocento Sans"/>
                <a:ea typeface="Quattrocento Sans"/>
                <a:cs typeface="Quattrocento Sans"/>
                <a:sym typeface="Quattrocento Sans"/>
              </a:defRPr>
            </a:lvl2pPr>
            <a:lvl3pPr indent="0" lvl="2" marL="0" algn="r">
              <a:spcBef>
                <a:spcPts val="0"/>
              </a:spcBef>
              <a:buNone/>
              <a:defRPr b="0" i="0" sz="1200">
                <a:solidFill>
                  <a:schemeClr val="lt1"/>
                </a:solidFill>
                <a:latin typeface="Quattrocento Sans"/>
                <a:ea typeface="Quattrocento Sans"/>
                <a:cs typeface="Quattrocento Sans"/>
                <a:sym typeface="Quattrocento Sans"/>
              </a:defRPr>
            </a:lvl3pPr>
            <a:lvl4pPr indent="0" lvl="3" marL="0" algn="r">
              <a:spcBef>
                <a:spcPts val="0"/>
              </a:spcBef>
              <a:buNone/>
              <a:defRPr b="0" i="0" sz="1200">
                <a:solidFill>
                  <a:schemeClr val="lt1"/>
                </a:solidFill>
                <a:latin typeface="Quattrocento Sans"/>
                <a:ea typeface="Quattrocento Sans"/>
                <a:cs typeface="Quattrocento Sans"/>
                <a:sym typeface="Quattrocento Sans"/>
              </a:defRPr>
            </a:lvl4pPr>
            <a:lvl5pPr indent="0" lvl="4" marL="0" algn="r">
              <a:spcBef>
                <a:spcPts val="0"/>
              </a:spcBef>
              <a:buNone/>
              <a:defRPr b="0" i="0" sz="1200">
                <a:solidFill>
                  <a:schemeClr val="lt1"/>
                </a:solidFill>
                <a:latin typeface="Quattrocento Sans"/>
                <a:ea typeface="Quattrocento Sans"/>
                <a:cs typeface="Quattrocento Sans"/>
                <a:sym typeface="Quattrocento Sans"/>
              </a:defRPr>
            </a:lvl5pPr>
            <a:lvl6pPr indent="0" lvl="5" marL="0" algn="r">
              <a:spcBef>
                <a:spcPts val="0"/>
              </a:spcBef>
              <a:buNone/>
              <a:defRPr b="0" i="0" sz="1200">
                <a:solidFill>
                  <a:schemeClr val="lt1"/>
                </a:solidFill>
                <a:latin typeface="Quattrocento Sans"/>
                <a:ea typeface="Quattrocento Sans"/>
                <a:cs typeface="Quattrocento Sans"/>
                <a:sym typeface="Quattrocento Sans"/>
              </a:defRPr>
            </a:lvl6pPr>
            <a:lvl7pPr indent="0" lvl="6" marL="0" algn="r">
              <a:spcBef>
                <a:spcPts val="0"/>
              </a:spcBef>
              <a:buNone/>
              <a:defRPr b="0" i="0" sz="1200">
                <a:solidFill>
                  <a:schemeClr val="lt1"/>
                </a:solidFill>
                <a:latin typeface="Quattrocento Sans"/>
                <a:ea typeface="Quattrocento Sans"/>
                <a:cs typeface="Quattrocento Sans"/>
                <a:sym typeface="Quattrocento Sans"/>
              </a:defRPr>
            </a:lvl7pPr>
            <a:lvl8pPr indent="0" lvl="7" marL="0" algn="r">
              <a:spcBef>
                <a:spcPts val="0"/>
              </a:spcBef>
              <a:buNone/>
              <a:defRPr b="0" i="0" sz="1200">
                <a:solidFill>
                  <a:schemeClr val="lt1"/>
                </a:solidFill>
                <a:latin typeface="Quattrocento Sans"/>
                <a:ea typeface="Quattrocento Sans"/>
                <a:cs typeface="Quattrocento Sans"/>
                <a:sym typeface="Quattrocento Sans"/>
              </a:defRPr>
            </a:lvl8pPr>
            <a:lvl9pPr indent="0" lvl="8" marL="0" algn="r">
              <a:spcBef>
                <a:spcPts val="0"/>
              </a:spcBef>
              <a:buNone/>
              <a:defRPr b="0" i="0" sz="1200">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laptop">
  <p:cSld name="Text and laptop">
    <p:bg>
      <p:bgPr>
        <a:gradFill>
          <a:gsLst>
            <a:gs pos="0">
              <a:srgbClr val="E9E6E0"/>
            </a:gs>
            <a:gs pos="70000">
              <a:srgbClr val="E9E6E0"/>
            </a:gs>
            <a:gs pos="100000">
              <a:srgbClr val="F5F3F6"/>
            </a:gs>
          </a:gsLst>
          <a:lin ang="5400000" scaled="0"/>
        </a:gradFill>
      </p:bgPr>
    </p:bg>
    <p:spTree>
      <p:nvGrpSpPr>
        <p:cNvPr id="350" name="Shape 350"/>
        <p:cNvGrpSpPr/>
        <p:nvPr/>
      </p:nvGrpSpPr>
      <p:grpSpPr>
        <a:xfrm>
          <a:off x="0" y="0"/>
          <a:ext cx="0" cy="0"/>
          <a:chOff x="0" y="0"/>
          <a:chExt cx="0" cy="0"/>
        </a:xfrm>
      </p:grpSpPr>
      <p:pic>
        <p:nvPicPr>
          <p:cNvPr id="351" name="Google Shape;351;p72"/>
          <p:cNvPicPr preferRelativeResize="0"/>
          <p:nvPr/>
        </p:nvPicPr>
        <p:blipFill rotWithShape="1">
          <a:blip r:embed="rId2">
            <a:alphaModFix/>
          </a:blip>
          <a:srcRect b="0" l="0" r="0" t="0"/>
          <a:stretch/>
        </p:blipFill>
        <p:spPr>
          <a:xfrm>
            <a:off x="5419500" y="1421620"/>
            <a:ext cx="6340700" cy="3730572"/>
          </a:xfrm>
          <a:prstGeom prst="rect">
            <a:avLst/>
          </a:prstGeom>
          <a:noFill/>
          <a:ln>
            <a:noFill/>
          </a:ln>
        </p:spPr>
      </p:pic>
      <p:sp>
        <p:nvSpPr>
          <p:cNvPr id="352" name="Google Shape;352;p72"/>
          <p:cNvSpPr/>
          <p:nvPr>
            <p:ph idx="2" type="pic"/>
          </p:nvPr>
        </p:nvSpPr>
        <p:spPr>
          <a:xfrm>
            <a:off x="6125135" y="1515678"/>
            <a:ext cx="4931239" cy="3121743"/>
          </a:xfrm>
          <a:prstGeom prst="roundRect">
            <a:avLst>
              <a:gd fmla="val 0" name="adj"/>
            </a:avLst>
          </a:prstGeom>
          <a:solidFill>
            <a:schemeClr val="lt1"/>
          </a:solidFill>
          <a:ln>
            <a:noFill/>
          </a:ln>
        </p:spPr>
      </p:sp>
      <p:sp>
        <p:nvSpPr>
          <p:cNvPr id="353" name="Google Shape;353;p72"/>
          <p:cNvSpPr txBox="1"/>
          <p:nvPr>
            <p:ph type="title"/>
          </p:nvPr>
        </p:nvSpPr>
        <p:spPr>
          <a:xfrm>
            <a:off x="457200" y="842125"/>
            <a:ext cx="4962300"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72"/>
          <p:cNvSpPr txBox="1"/>
          <p:nvPr>
            <p:ph idx="1" type="body"/>
          </p:nvPr>
        </p:nvSpPr>
        <p:spPr>
          <a:xfrm>
            <a:off x="457200" y="2276722"/>
            <a:ext cx="4962300" cy="3614403"/>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0"/>
              </a:spcBef>
              <a:spcAft>
                <a:spcPts val="0"/>
              </a:spcAft>
              <a:buSzPts val="2000"/>
              <a:buChar char="•"/>
              <a:defRPr sz="2000">
                <a:solidFill>
                  <a:srgbClr val="000000"/>
                </a:solidFill>
              </a:defRPr>
            </a:lvl1pPr>
            <a:lvl2pPr indent="-355600" lvl="1" marL="914400" algn="l">
              <a:lnSpc>
                <a:spcPct val="100000"/>
              </a:lnSpc>
              <a:spcBef>
                <a:spcPts val="1200"/>
              </a:spcBef>
              <a:spcAft>
                <a:spcPts val="0"/>
              </a:spcAft>
              <a:buSzPts val="2000"/>
              <a:buChar char="•"/>
              <a:defRPr sz="2000">
                <a:solidFill>
                  <a:srgbClr val="000000"/>
                </a:solidFill>
              </a:defRPr>
            </a:lvl2pPr>
            <a:lvl3pPr indent="-355600" lvl="2" marL="1371600" algn="l">
              <a:lnSpc>
                <a:spcPct val="100000"/>
              </a:lnSpc>
              <a:spcBef>
                <a:spcPts val="1200"/>
              </a:spcBef>
              <a:spcAft>
                <a:spcPts val="0"/>
              </a:spcAft>
              <a:buSzPts val="2000"/>
              <a:buChar char="•"/>
              <a:defRPr sz="2000">
                <a:solidFill>
                  <a:srgbClr val="000000"/>
                </a:solidFill>
              </a:defRPr>
            </a:lvl3pPr>
            <a:lvl4pPr indent="-355600" lvl="3" marL="1828800" algn="l">
              <a:lnSpc>
                <a:spcPct val="100000"/>
              </a:lnSpc>
              <a:spcBef>
                <a:spcPts val="1200"/>
              </a:spcBef>
              <a:spcAft>
                <a:spcPts val="0"/>
              </a:spcAft>
              <a:buSzPts val="2000"/>
              <a:buChar char="•"/>
              <a:defRPr sz="2000">
                <a:solidFill>
                  <a:srgbClr val="000000"/>
                </a:solidFill>
              </a:defRPr>
            </a:lvl4pPr>
            <a:lvl5pPr indent="-355600" lvl="4" marL="2286000" algn="l">
              <a:lnSpc>
                <a:spcPct val="100000"/>
              </a:lnSpc>
              <a:spcBef>
                <a:spcPts val="1200"/>
              </a:spcBef>
              <a:spcAft>
                <a:spcPts val="0"/>
              </a:spcAft>
              <a:buSzPts val="2000"/>
              <a:buChar char="•"/>
              <a:defRPr sz="20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72"/>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72"/>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ablet 1">
  <p:cSld name="Text and Tablet 1">
    <p:bg>
      <p:bgPr>
        <a:gradFill>
          <a:gsLst>
            <a:gs pos="0">
              <a:srgbClr val="E9E6E0"/>
            </a:gs>
            <a:gs pos="70000">
              <a:srgbClr val="E9E6E0"/>
            </a:gs>
            <a:gs pos="100000">
              <a:srgbClr val="F5F3F6"/>
            </a:gs>
          </a:gsLst>
          <a:lin ang="5400000" scaled="0"/>
        </a:gradFill>
      </p:bgPr>
    </p:bg>
    <p:spTree>
      <p:nvGrpSpPr>
        <p:cNvPr id="357" name="Shape 357"/>
        <p:cNvGrpSpPr/>
        <p:nvPr/>
      </p:nvGrpSpPr>
      <p:grpSpPr>
        <a:xfrm>
          <a:off x="0" y="0"/>
          <a:ext cx="0" cy="0"/>
          <a:chOff x="0" y="0"/>
          <a:chExt cx="0" cy="0"/>
        </a:xfrm>
      </p:grpSpPr>
      <p:pic>
        <p:nvPicPr>
          <p:cNvPr id="358" name="Google Shape;358;p73"/>
          <p:cNvPicPr preferRelativeResize="0"/>
          <p:nvPr/>
        </p:nvPicPr>
        <p:blipFill rotWithShape="1">
          <a:blip r:embed="rId2">
            <a:alphaModFix/>
          </a:blip>
          <a:srcRect b="0" l="0" r="0" t="0"/>
          <a:stretch/>
        </p:blipFill>
        <p:spPr>
          <a:xfrm>
            <a:off x="5699086" y="1000919"/>
            <a:ext cx="5702300" cy="4406900"/>
          </a:xfrm>
          <a:prstGeom prst="rect">
            <a:avLst/>
          </a:prstGeom>
          <a:noFill/>
          <a:ln>
            <a:noFill/>
          </a:ln>
        </p:spPr>
      </p:pic>
      <p:sp>
        <p:nvSpPr>
          <p:cNvPr id="359" name="Google Shape;359;p73"/>
          <p:cNvSpPr/>
          <p:nvPr>
            <p:ph idx="2" type="pic"/>
          </p:nvPr>
        </p:nvSpPr>
        <p:spPr>
          <a:xfrm>
            <a:off x="5849888" y="1158618"/>
            <a:ext cx="5396890" cy="4094921"/>
          </a:xfrm>
          <a:prstGeom prst="roundRect">
            <a:avLst>
              <a:gd fmla="val 2255" name="adj"/>
            </a:avLst>
          </a:prstGeom>
          <a:solidFill>
            <a:schemeClr val="lt1"/>
          </a:solidFill>
          <a:ln>
            <a:noFill/>
          </a:ln>
        </p:spPr>
      </p:sp>
      <p:sp>
        <p:nvSpPr>
          <p:cNvPr id="360" name="Google Shape;360;p73"/>
          <p:cNvSpPr txBox="1"/>
          <p:nvPr>
            <p:ph type="title"/>
          </p:nvPr>
        </p:nvSpPr>
        <p:spPr>
          <a:xfrm>
            <a:off x="457200" y="842125"/>
            <a:ext cx="4962300"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1" name="Google Shape;361;p73"/>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2" name="Google Shape;362;p73"/>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73"/>
          <p:cNvSpPr txBox="1"/>
          <p:nvPr>
            <p:ph idx="1" type="body"/>
          </p:nvPr>
        </p:nvSpPr>
        <p:spPr>
          <a:xfrm>
            <a:off x="457200" y="2276722"/>
            <a:ext cx="4962300" cy="3614403"/>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0"/>
              </a:spcBef>
              <a:spcAft>
                <a:spcPts val="0"/>
              </a:spcAft>
              <a:buSzPts val="2000"/>
              <a:buChar char="•"/>
              <a:defRPr sz="2000">
                <a:solidFill>
                  <a:srgbClr val="000000"/>
                </a:solidFill>
              </a:defRPr>
            </a:lvl1pPr>
            <a:lvl2pPr indent="-355600" lvl="1" marL="914400" algn="l">
              <a:lnSpc>
                <a:spcPct val="100000"/>
              </a:lnSpc>
              <a:spcBef>
                <a:spcPts val="1200"/>
              </a:spcBef>
              <a:spcAft>
                <a:spcPts val="0"/>
              </a:spcAft>
              <a:buSzPts val="2000"/>
              <a:buChar char="•"/>
              <a:defRPr sz="2000">
                <a:solidFill>
                  <a:srgbClr val="000000"/>
                </a:solidFill>
              </a:defRPr>
            </a:lvl2pPr>
            <a:lvl3pPr indent="-355600" lvl="2" marL="1371600" algn="l">
              <a:lnSpc>
                <a:spcPct val="100000"/>
              </a:lnSpc>
              <a:spcBef>
                <a:spcPts val="1200"/>
              </a:spcBef>
              <a:spcAft>
                <a:spcPts val="0"/>
              </a:spcAft>
              <a:buSzPts val="2000"/>
              <a:buChar char="•"/>
              <a:defRPr sz="2000">
                <a:solidFill>
                  <a:srgbClr val="000000"/>
                </a:solidFill>
              </a:defRPr>
            </a:lvl3pPr>
            <a:lvl4pPr indent="-355600" lvl="3" marL="1828800" algn="l">
              <a:lnSpc>
                <a:spcPct val="100000"/>
              </a:lnSpc>
              <a:spcBef>
                <a:spcPts val="1200"/>
              </a:spcBef>
              <a:spcAft>
                <a:spcPts val="0"/>
              </a:spcAft>
              <a:buSzPts val="2000"/>
              <a:buChar char="•"/>
              <a:defRPr sz="2000">
                <a:solidFill>
                  <a:srgbClr val="000000"/>
                </a:solidFill>
              </a:defRPr>
            </a:lvl4pPr>
            <a:lvl5pPr indent="-355600" lvl="4" marL="2286000" algn="l">
              <a:lnSpc>
                <a:spcPct val="100000"/>
              </a:lnSpc>
              <a:spcBef>
                <a:spcPts val="1200"/>
              </a:spcBef>
              <a:spcAft>
                <a:spcPts val="0"/>
              </a:spcAft>
              <a:buSzPts val="2000"/>
              <a:buChar char="•"/>
              <a:defRPr sz="20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Tablet 2">
  <p:cSld name="Text and Tablet 2">
    <p:bg>
      <p:bgPr>
        <a:gradFill>
          <a:gsLst>
            <a:gs pos="0">
              <a:srgbClr val="E9E6E0"/>
            </a:gs>
            <a:gs pos="70000">
              <a:srgbClr val="E9E6E0"/>
            </a:gs>
            <a:gs pos="100000">
              <a:srgbClr val="F5F3F6"/>
            </a:gs>
          </a:gsLst>
          <a:lin ang="5400000" scaled="0"/>
        </a:gradFill>
      </p:bgPr>
    </p:bg>
    <p:spTree>
      <p:nvGrpSpPr>
        <p:cNvPr id="364" name="Shape 364"/>
        <p:cNvGrpSpPr/>
        <p:nvPr/>
      </p:nvGrpSpPr>
      <p:grpSpPr>
        <a:xfrm>
          <a:off x="0" y="0"/>
          <a:ext cx="0" cy="0"/>
          <a:chOff x="0" y="0"/>
          <a:chExt cx="0" cy="0"/>
        </a:xfrm>
      </p:grpSpPr>
      <p:sp>
        <p:nvSpPr>
          <p:cNvPr id="365" name="Google Shape;365;p74"/>
          <p:cNvSpPr txBox="1"/>
          <p:nvPr>
            <p:ph type="title"/>
          </p:nvPr>
        </p:nvSpPr>
        <p:spPr>
          <a:xfrm>
            <a:off x="457200" y="842125"/>
            <a:ext cx="4962300"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b="1" i="0">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66" name="Google Shape;366;p74"/>
          <p:cNvPicPr preferRelativeResize="0"/>
          <p:nvPr/>
        </p:nvPicPr>
        <p:blipFill rotWithShape="1">
          <a:blip r:embed="rId2">
            <a:alphaModFix/>
          </a:blip>
          <a:srcRect b="0" l="0" r="0" t="0"/>
          <a:stretch/>
        </p:blipFill>
        <p:spPr>
          <a:xfrm rot="5400000">
            <a:off x="5871282" y="1200257"/>
            <a:ext cx="5357250" cy="4140236"/>
          </a:xfrm>
          <a:prstGeom prst="rect">
            <a:avLst/>
          </a:prstGeom>
          <a:noFill/>
          <a:ln>
            <a:noFill/>
          </a:ln>
        </p:spPr>
      </p:pic>
      <p:sp>
        <p:nvSpPr>
          <p:cNvPr id="367" name="Google Shape;367;p74"/>
          <p:cNvSpPr/>
          <p:nvPr>
            <p:ph idx="2" type="pic"/>
          </p:nvPr>
        </p:nvSpPr>
        <p:spPr>
          <a:xfrm>
            <a:off x="6620494" y="742208"/>
            <a:ext cx="3859480" cy="5064826"/>
          </a:xfrm>
          <a:prstGeom prst="roundRect">
            <a:avLst>
              <a:gd fmla="val 2255" name="adj"/>
            </a:avLst>
          </a:prstGeom>
          <a:solidFill>
            <a:schemeClr val="lt1"/>
          </a:solidFill>
          <a:ln>
            <a:noFill/>
          </a:ln>
        </p:spPr>
      </p:sp>
      <p:sp>
        <p:nvSpPr>
          <p:cNvPr id="368" name="Google Shape;368;p74"/>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74"/>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74"/>
          <p:cNvSpPr txBox="1"/>
          <p:nvPr>
            <p:ph idx="1" type="body"/>
          </p:nvPr>
        </p:nvSpPr>
        <p:spPr>
          <a:xfrm>
            <a:off x="457200" y="2276722"/>
            <a:ext cx="4962300" cy="3614403"/>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0"/>
              </a:spcBef>
              <a:spcAft>
                <a:spcPts val="0"/>
              </a:spcAft>
              <a:buSzPts val="2000"/>
              <a:buChar char="•"/>
              <a:defRPr sz="2000">
                <a:solidFill>
                  <a:srgbClr val="000000"/>
                </a:solidFill>
              </a:defRPr>
            </a:lvl1pPr>
            <a:lvl2pPr indent="-355600" lvl="1" marL="914400" algn="l">
              <a:lnSpc>
                <a:spcPct val="100000"/>
              </a:lnSpc>
              <a:spcBef>
                <a:spcPts val="1200"/>
              </a:spcBef>
              <a:spcAft>
                <a:spcPts val="0"/>
              </a:spcAft>
              <a:buSzPts val="2000"/>
              <a:buChar char="•"/>
              <a:defRPr sz="2000">
                <a:solidFill>
                  <a:srgbClr val="000000"/>
                </a:solidFill>
              </a:defRPr>
            </a:lvl2pPr>
            <a:lvl3pPr indent="-355600" lvl="2" marL="1371600" algn="l">
              <a:lnSpc>
                <a:spcPct val="100000"/>
              </a:lnSpc>
              <a:spcBef>
                <a:spcPts val="1200"/>
              </a:spcBef>
              <a:spcAft>
                <a:spcPts val="0"/>
              </a:spcAft>
              <a:buSzPts val="2000"/>
              <a:buChar char="•"/>
              <a:defRPr sz="2000">
                <a:solidFill>
                  <a:srgbClr val="000000"/>
                </a:solidFill>
              </a:defRPr>
            </a:lvl3pPr>
            <a:lvl4pPr indent="-355600" lvl="3" marL="1828800" algn="l">
              <a:lnSpc>
                <a:spcPct val="100000"/>
              </a:lnSpc>
              <a:spcBef>
                <a:spcPts val="1200"/>
              </a:spcBef>
              <a:spcAft>
                <a:spcPts val="0"/>
              </a:spcAft>
              <a:buSzPts val="2000"/>
              <a:buChar char="•"/>
              <a:defRPr sz="2000">
                <a:solidFill>
                  <a:srgbClr val="000000"/>
                </a:solidFill>
              </a:defRPr>
            </a:lvl4pPr>
            <a:lvl5pPr indent="-355600" lvl="4" marL="2286000" algn="l">
              <a:lnSpc>
                <a:spcPct val="100000"/>
              </a:lnSpc>
              <a:spcBef>
                <a:spcPts val="1200"/>
              </a:spcBef>
              <a:spcAft>
                <a:spcPts val="0"/>
              </a:spcAft>
              <a:buSzPts val="2000"/>
              <a:buChar char="•"/>
              <a:defRPr sz="20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p:cSld name="Laptop">
    <p:bg>
      <p:bgPr>
        <a:gradFill>
          <a:gsLst>
            <a:gs pos="0">
              <a:srgbClr val="E9E6E0"/>
            </a:gs>
            <a:gs pos="70000">
              <a:srgbClr val="E9E6E0"/>
            </a:gs>
            <a:gs pos="100000">
              <a:srgbClr val="F5F3F6"/>
            </a:gs>
          </a:gsLst>
          <a:lin ang="5400000" scaled="0"/>
        </a:gradFill>
      </p:bgPr>
    </p:bg>
    <p:spTree>
      <p:nvGrpSpPr>
        <p:cNvPr id="371" name="Shape 371"/>
        <p:cNvGrpSpPr/>
        <p:nvPr/>
      </p:nvGrpSpPr>
      <p:grpSpPr>
        <a:xfrm>
          <a:off x="0" y="0"/>
          <a:ext cx="0" cy="0"/>
          <a:chOff x="0" y="0"/>
          <a:chExt cx="0" cy="0"/>
        </a:xfrm>
      </p:grpSpPr>
      <p:pic>
        <p:nvPicPr>
          <p:cNvPr id="372" name="Google Shape;372;p75"/>
          <p:cNvPicPr preferRelativeResize="0"/>
          <p:nvPr/>
        </p:nvPicPr>
        <p:blipFill rotWithShape="1">
          <a:blip r:embed="rId2">
            <a:alphaModFix/>
          </a:blip>
          <a:srcRect b="0" l="0" r="0" t="0"/>
          <a:stretch/>
        </p:blipFill>
        <p:spPr>
          <a:xfrm>
            <a:off x="2157128" y="1552332"/>
            <a:ext cx="7903144" cy="4649841"/>
          </a:xfrm>
          <a:prstGeom prst="rect">
            <a:avLst/>
          </a:prstGeom>
          <a:noFill/>
          <a:ln>
            <a:noFill/>
          </a:ln>
        </p:spPr>
      </p:pic>
      <p:sp>
        <p:nvSpPr>
          <p:cNvPr id="373" name="Google Shape;373;p75"/>
          <p:cNvSpPr/>
          <p:nvPr>
            <p:ph idx="2" type="pic"/>
          </p:nvPr>
        </p:nvSpPr>
        <p:spPr>
          <a:xfrm>
            <a:off x="3032370" y="1660768"/>
            <a:ext cx="6142110" cy="3920907"/>
          </a:xfrm>
          <a:prstGeom prst="roundRect">
            <a:avLst>
              <a:gd fmla="val 0" name="adj"/>
            </a:avLst>
          </a:prstGeom>
          <a:solidFill>
            <a:schemeClr val="lt1"/>
          </a:solidFill>
          <a:ln>
            <a:noFill/>
          </a:ln>
        </p:spPr>
      </p:sp>
      <p:sp>
        <p:nvSpPr>
          <p:cNvPr id="374" name="Google Shape;374;p75"/>
          <p:cNvSpPr txBox="1"/>
          <p:nvPr>
            <p:ph type="title"/>
          </p:nvPr>
        </p:nvSpPr>
        <p:spPr>
          <a:xfrm>
            <a:off x="2362200" y="220072"/>
            <a:ext cx="7467600" cy="1325563"/>
          </a:xfrm>
          <a:prstGeom prst="rect">
            <a:avLst/>
          </a:prstGeom>
          <a:noFill/>
          <a:ln>
            <a:noFill/>
          </a:ln>
        </p:spPr>
        <p:txBody>
          <a:bodyPr anchorCtr="0" anchor="ctr" bIns="45700" lIns="91425" spcFirstLastPara="1" rIns="91425" wrap="square" tIns="45700">
            <a:normAutofit/>
          </a:bodyPr>
          <a:lstStyle>
            <a:lvl1pPr lvl="0" algn="ctr">
              <a:lnSpc>
                <a:spcPct val="114000"/>
              </a:lnSpc>
              <a:spcBef>
                <a:spcPts val="0"/>
              </a:spcBef>
              <a:spcAft>
                <a:spcPts val="0"/>
              </a:spcAft>
              <a:buClr>
                <a:srgbClr val="000000"/>
              </a:buClr>
              <a:buSzPts val="3200"/>
              <a:buFont typeface="Quattrocento Sans"/>
              <a:buNone/>
              <a:defRPr b="1" i="0">
                <a:solidFill>
                  <a:srgbClr val="000000"/>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5" name="Google Shape;375;p75"/>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75"/>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bg>
      <p:bgPr>
        <a:solidFill>
          <a:srgbClr val="F5F3F6"/>
        </a:solidFill>
      </p:bgPr>
    </p:bg>
    <p:spTree>
      <p:nvGrpSpPr>
        <p:cNvPr id="377" name="Shape 377"/>
        <p:cNvGrpSpPr/>
        <p:nvPr/>
      </p:nvGrpSpPr>
      <p:grpSpPr>
        <a:xfrm>
          <a:off x="0" y="0"/>
          <a:ext cx="0" cy="0"/>
          <a:chOff x="0" y="0"/>
          <a:chExt cx="0" cy="0"/>
        </a:xfrm>
      </p:grpSpPr>
      <p:sp>
        <p:nvSpPr>
          <p:cNvPr id="378" name="Google Shape;378;p76"/>
          <p:cNvSpPr txBox="1"/>
          <p:nvPr>
            <p:ph type="title"/>
          </p:nvPr>
        </p:nvSpPr>
        <p:spPr>
          <a:xfrm>
            <a:off x="439200" y="900000"/>
            <a:ext cx="11321000" cy="1047600"/>
          </a:xfrm>
          <a:prstGeom prst="rect">
            <a:avLst/>
          </a:prstGeom>
          <a:noFill/>
          <a:ln>
            <a:noFill/>
          </a:ln>
        </p:spPr>
        <p:txBody>
          <a:bodyPr anchorCtr="0" anchor="ctr" bIns="45700" lIns="91425" spcFirstLastPara="1" rIns="91425" wrap="square" tIns="45700">
            <a:normAutofit/>
          </a:bodyPr>
          <a:lstStyle>
            <a:lvl1pPr lvl="0" algn="ctr">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9" name="Google Shape;379;p76"/>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0" name="Google Shape;380;p76"/>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 time">
  <p:cSld name="Tea time">
    <p:bg>
      <p:bgPr>
        <a:solidFill>
          <a:srgbClr val="081E2C"/>
        </a:solidFill>
      </p:bgPr>
    </p:bg>
    <p:spTree>
      <p:nvGrpSpPr>
        <p:cNvPr id="381" name="Shape 381"/>
        <p:cNvGrpSpPr/>
        <p:nvPr/>
      </p:nvGrpSpPr>
      <p:grpSpPr>
        <a:xfrm>
          <a:off x="0" y="0"/>
          <a:ext cx="0" cy="0"/>
          <a:chOff x="0" y="0"/>
          <a:chExt cx="0" cy="0"/>
        </a:xfrm>
      </p:grpSpPr>
      <p:sp>
        <p:nvSpPr>
          <p:cNvPr id="382" name="Google Shape;382;p77"/>
          <p:cNvSpPr txBox="1"/>
          <p:nvPr>
            <p:ph type="title"/>
          </p:nvPr>
        </p:nvSpPr>
        <p:spPr>
          <a:xfrm>
            <a:off x="431480" y="1176287"/>
            <a:ext cx="5493036"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F5364B"/>
              </a:buClr>
              <a:buSzPts val="4400"/>
              <a:buFont typeface="Quattrocento Sans"/>
              <a:buNone/>
              <a:defRPr b="1" i="0" sz="4400">
                <a:solidFill>
                  <a:srgbClr val="F5364B"/>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p:cSld name="Questions">
    <p:bg>
      <p:bgPr>
        <a:solidFill>
          <a:srgbClr val="081E2C"/>
        </a:solidFill>
      </p:bgPr>
    </p:bg>
    <p:spTree>
      <p:nvGrpSpPr>
        <p:cNvPr id="383" name="Shape 383"/>
        <p:cNvGrpSpPr/>
        <p:nvPr/>
      </p:nvGrpSpPr>
      <p:grpSpPr>
        <a:xfrm>
          <a:off x="0" y="0"/>
          <a:ext cx="0" cy="0"/>
          <a:chOff x="0" y="0"/>
          <a:chExt cx="0" cy="0"/>
        </a:xfrm>
      </p:grpSpPr>
      <p:sp>
        <p:nvSpPr>
          <p:cNvPr id="384" name="Google Shape;384;p78"/>
          <p:cNvSpPr txBox="1"/>
          <p:nvPr>
            <p:ph type="title"/>
          </p:nvPr>
        </p:nvSpPr>
        <p:spPr>
          <a:xfrm>
            <a:off x="431480" y="1176287"/>
            <a:ext cx="5493036"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F5364B"/>
              </a:buClr>
              <a:buSzPts val="4400"/>
              <a:buFont typeface="Quattrocento Sans"/>
              <a:buNone/>
              <a:defRPr b="1" i="0" sz="4400">
                <a:solidFill>
                  <a:srgbClr val="F5364B"/>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rgbClr val="081E2C"/>
        </a:solidFill>
      </p:bgPr>
    </p:bg>
    <p:spTree>
      <p:nvGrpSpPr>
        <p:cNvPr id="385" name="Shape 385"/>
        <p:cNvGrpSpPr/>
        <p:nvPr/>
      </p:nvGrpSpPr>
      <p:grpSpPr>
        <a:xfrm>
          <a:off x="0" y="0"/>
          <a:ext cx="0" cy="0"/>
          <a:chOff x="0" y="0"/>
          <a:chExt cx="0" cy="0"/>
        </a:xfrm>
      </p:grpSpPr>
      <p:sp>
        <p:nvSpPr>
          <p:cNvPr id="386" name="Google Shape;386;p79"/>
          <p:cNvSpPr txBox="1"/>
          <p:nvPr>
            <p:ph type="title"/>
          </p:nvPr>
        </p:nvSpPr>
        <p:spPr>
          <a:xfrm>
            <a:off x="431480" y="1176287"/>
            <a:ext cx="5493036"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F5364B"/>
              </a:buClr>
              <a:buSzPts val="4400"/>
              <a:buFont typeface="Quattrocento Sans"/>
              <a:buNone/>
              <a:defRPr b="1" i="0" sz="4400">
                <a:solidFill>
                  <a:srgbClr val="F5364B"/>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3">
  <p:cSld name="Divider 03">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44"/>
          <p:cNvSpPr txBox="1"/>
          <p:nvPr>
            <p:ph type="title"/>
          </p:nvPr>
        </p:nvSpPr>
        <p:spPr>
          <a:xfrm>
            <a:off x="876234" y="2099855"/>
            <a:ext cx="6535219" cy="242232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8BC7EA"/>
              </a:buClr>
              <a:buSzPts val="3200"/>
              <a:buFont typeface="Quattrocento Sans"/>
              <a:buNone/>
              <a:defRPr b="0" i="0">
                <a:solidFill>
                  <a:srgbClr val="8BC7E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4"/>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lt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lt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lt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lt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lt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lt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lt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hart">
  <p:cSld name="Text and chart">
    <p:bg>
      <p:bgPr>
        <a:solidFill>
          <a:srgbClr val="F5F3F6"/>
        </a:solidFill>
      </p:bgPr>
    </p:bg>
    <p:spTree>
      <p:nvGrpSpPr>
        <p:cNvPr id="387" name="Shape 387"/>
        <p:cNvGrpSpPr/>
        <p:nvPr/>
      </p:nvGrpSpPr>
      <p:grpSpPr>
        <a:xfrm>
          <a:off x="0" y="0"/>
          <a:ext cx="0" cy="0"/>
          <a:chOff x="0" y="0"/>
          <a:chExt cx="0" cy="0"/>
        </a:xfrm>
      </p:grpSpPr>
      <p:sp>
        <p:nvSpPr>
          <p:cNvPr id="388" name="Google Shape;388;p80"/>
          <p:cNvSpPr/>
          <p:nvPr>
            <p:ph idx="2" type="chart"/>
          </p:nvPr>
        </p:nvSpPr>
        <p:spPr>
          <a:xfrm>
            <a:off x="6506825" y="842125"/>
            <a:ext cx="5249363" cy="5049000"/>
          </a:xfrm>
          <a:prstGeom prst="rect">
            <a:avLst/>
          </a:prstGeom>
          <a:solidFill>
            <a:schemeClr val="lt1"/>
          </a:solidFill>
          <a:ln>
            <a:noFill/>
          </a:ln>
        </p:spPr>
        <p:txBody>
          <a:bodyPr anchorCtr="0" anchor="t" bIns="45700" lIns="91425" spcFirstLastPara="1" rIns="91425" wrap="square" tIns="45700">
            <a:normAutofit/>
          </a:bodyPr>
          <a:lstStyle>
            <a:lvl1pPr lvl="0" marR="0" rtl="0" algn="l">
              <a:lnSpc>
                <a:spcPct val="114000"/>
              </a:lnSpc>
              <a:spcBef>
                <a:spcPts val="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1pPr>
            <a:lvl2pPr lvl="1" marR="0" rtl="0" algn="l">
              <a:lnSpc>
                <a:spcPct val="114000"/>
              </a:lnSpc>
              <a:spcBef>
                <a:spcPts val="120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2pPr>
            <a:lvl3pPr lvl="2" marR="0" rtl="0" algn="l">
              <a:lnSpc>
                <a:spcPct val="114000"/>
              </a:lnSpc>
              <a:spcBef>
                <a:spcPts val="120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3pPr>
            <a:lvl4pPr lvl="3" marR="0" rtl="0" algn="l">
              <a:lnSpc>
                <a:spcPct val="114000"/>
              </a:lnSpc>
              <a:spcBef>
                <a:spcPts val="120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4pPr>
            <a:lvl5pPr lvl="4" marR="0" rtl="0" algn="l">
              <a:lnSpc>
                <a:spcPct val="114000"/>
              </a:lnSpc>
              <a:spcBef>
                <a:spcPts val="120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9" name="Google Shape;389;p80"/>
          <p:cNvSpPr txBox="1"/>
          <p:nvPr>
            <p:ph type="title"/>
          </p:nvPr>
        </p:nvSpPr>
        <p:spPr>
          <a:xfrm>
            <a:off x="457200" y="842125"/>
            <a:ext cx="5493036"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81E2C"/>
              </a:buClr>
              <a:buSzPts val="3200"/>
              <a:buFont typeface="Quattrocento Sans"/>
              <a:buNone/>
              <a:defRPr>
                <a:solidFill>
                  <a:srgbClr val="081E2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0" name="Google Shape;390;p80"/>
          <p:cNvSpPr txBox="1"/>
          <p:nvPr>
            <p:ph idx="1" type="body"/>
          </p:nvPr>
        </p:nvSpPr>
        <p:spPr>
          <a:xfrm>
            <a:off x="457200" y="2276722"/>
            <a:ext cx="5493036" cy="3614403"/>
          </a:xfrm>
          <a:prstGeom prst="rect">
            <a:avLst/>
          </a:prstGeom>
          <a:noFill/>
          <a:ln>
            <a:noFill/>
          </a:ln>
        </p:spPr>
        <p:txBody>
          <a:bodyPr anchorCtr="0" anchor="t" bIns="45700" lIns="91425" spcFirstLastPara="1" rIns="91425" wrap="square" tIns="45700">
            <a:normAutofit/>
          </a:bodyPr>
          <a:lstStyle>
            <a:lvl1pPr indent="-355600" lvl="0" marL="457200" algn="l">
              <a:lnSpc>
                <a:spcPct val="114000"/>
              </a:lnSpc>
              <a:spcBef>
                <a:spcPts val="0"/>
              </a:spcBef>
              <a:spcAft>
                <a:spcPts val="0"/>
              </a:spcAft>
              <a:buSzPts val="2000"/>
              <a:buChar char="•"/>
              <a:defRPr sz="2000">
                <a:solidFill>
                  <a:srgbClr val="000000"/>
                </a:solidFill>
              </a:defRPr>
            </a:lvl1pPr>
            <a:lvl2pPr indent="-355600" lvl="1" marL="914400" algn="l">
              <a:lnSpc>
                <a:spcPct val="114000"/>
              </a:lnSpc>
              <a:spcBef>
                <a:spcPts val="1200"/>
              </a:spcBef>
              <a:spcAft>
                <a:spcPts val="0"/>
              </a:spcAft>
              <a:buSzPts val="2000"/>
              <a:buChar char="•"/>
              <a:defRPr sz="2000">
                <a:solidFill>
                  <a:srgbClr val="000000"/>
                </a:solidFill>
              </a:defRPr>
            </a:lvl2pPr>
            <a:lvl3pPr indent="-355600" lvl="2" marL="1371600" algn="l">
              <a:lnSpc>
                <a:spcPct val="114000"/>
              </a:lnSpc>
              <a:spcBef>
                <a:spcPts val="1200"/>
              </a:spcBef>
              <a:spcAft>
                <a:spcPts val="0"/>
              </a:spcAft>
              <a:buSzPts val="2000"/>
              <a:buChar char="•"/>
              <a:defRPr sz="2000">
                <a:solidFill>
                  <a:srgbClr val="000000"/>
                </a:solidFill>
              </a:defRPr>
            </a:lvl3pPr>
            <a:lvl4pPr indent="-355600" lvl="3" marL="1828800" algn="l">
              <a:lnSpc>
                <a:spcPct val="114000"/>
              </a:lnSpc>
              <a:spcBef>
                <a:spcPts val="1200"/>
              </a:spcBef>
              <a:spcAft>
                <a:spcPts val="0"/>
              </a:spcAft>
              <a:buSzPts val="2000"/>
              <a:buChar char="•"/>
              <a:defRPr sz="2000">
                <a:solidFill>
                  <a:srgbClr val="000000"/>
                </a:solidFill>
              </a:defRPr>
            </a:lvl4pPr>
            <a:lvl5pPr indent="-355600" lvl="4" marL="2286000" algn="l">
              <a:lnSpc>
                <a:spcPct val="114000"/>
              </a:lnSpc>
              <a:spcBef>
                <a:spcPts val="1200"/>
              </a:spcBef>
              <a:spcAft>
                <a:spcPts val="0"/>
              </a:spcAft>
              <a:buSzPts val="2000"/>
              <a:buChar char="•"/>
              <a:defRPr sz="2000">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80"/>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2" name="Google Shape;392;p80"/>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s, text and image 1">
  <p:cSld name="Tabs, text and image 1">
    <p:bg>
      <p:bgPr>
        <a:solidFill>
          <a:srgbClr val="F5F3F6"/>
        </a:solidFill>
      </p:bgPr>
    </p:bg>
    <p:spTree>
      <p:nvGrpSpPr>
        <p:cNvPr id="393" name="Shape 393"/>
        <p:cNvGrpSpPr/>
        <p:nvPr/>
      </p:nvGrpSpPr>
      <p:grpSpPr>
        <a:xfrm>
          <a:off x="0" y="0"/>
          <a:ext cx="0" cy="0"/>
          <a:chOff x="0" y="0"/>
          <a:chExt cx="0" cy="0"/>
        </a:xfrm>
      </p:grpSpPr>
      <p:sp>
        <p:nvSpPr>
          <p:cNvPr id="394" name="Google Shape;394;p81"/>
          <p:cNvSpPr/>
          <p:nvPr/>
        </p:nvSpPr>
        <p:spPr>
          <a:xfrm rot="5400000">
            <a:off x="1639066" y="3625340"/>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5" name="Google Shape;395;p81"/>
          <p:cNvSpPr/>
          <p:nvPr/>
        </p:nvSpPr>
        <p:spPr>
          <a:xfrm rot="5400000">
            <a:off x="1639066" y="2799517"/>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6" name="Google Shape;396;p81"/>
          <p:cNvSpPr/>
          <p:nvPr/>
        </p:nvSpPr>
        <p:spPr>
          <a:xfrm rot="5400000">
            <a:off x="1639066" y="1996799"/>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7" name="Google Shape;397;p81"/>
          <p:cNvSpPr/>
          <p:nvPr/>
        </p:nvSpPr>
        <p:spPr>
          <a:xfrm rot="5400000">
            <a:off x="1639066" y="1187100"/>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8" name="Google Shape;398;p81"/>
          <p:cNvSpPr/>
          <p:nvPr/>
        </p:nvSpPr>
        <p:spPr>
          <a:xfrm rot="5400000">
            <a:off x="1639066" y="372287"/>
            <a:ext cx="760256" cy="4038389"/>
          </a:xfrm>
          <a:prstGeom prst="round2SameRect">
            <a:avLst>
              <a:gd fmla="val 16667" name="adj1"/>
              <a:gd fmla="val 0" name="adj2"/>
            </a:avLst>
          </a:prstGeom>
          <a:solidFill>
            <a:srgbClr val="081E2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399" name="Google Shape;399;p81"/>
          <p:cNvSpPr txBox="1"/>
          <p:nvPr>
            <p:ph idx="1" type="body"/>
          </p:nvPr>
        </p:nvSpPr>
        <p:spPr>
          <a:xfrm>
            <a:off x="4191000" y="2011352"/>
            <a:ext cx="4098925" cy="4047170"/>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solidFill>
                  <a:srgbClr val="000000"/>
                </a:solidFill>
              </a:defRPr>
            </a:lvl1pPr>
            <a:lvl2pPr indent="-368300" lvl="1" marL="914400" algn="l">
              <a:lnSpc>
                <a:spcPct val="114000"/>
              </a:lnSpc>
              <a:spcBef>
                <a:spcPts val="1200"/>
              </a:spcBef>
              <a:spcAft>
                <a:spcPts val="0"/>
              </a:spcAft>
              <a:buSzPts val="2200"/>
              <a:buChar char="•"/>
              <a:defRPr>
                <a:solidFill>
                  <a:srgbClr val="000000"/>
                </a:solidFill>
              </a:defRPr>
            </a:lvl2pPr>
            <a:lvl3pPr indent="-368300" lvl="2" marL="1371600" algn="l">
              <a:lnSpc>
                <a:spcPct val="114000"/>
              </a:lnSpc>
              <a:spcBef>
                <a:spcPts val="1200"/>
              </a:spcBef>
              <a:spcAft>
                <a:spcPts val="0"/>
              </a:spcAft>
              <a:buSzPts val="2200"/>
              <a:buChar char="•"/>
              <a:defRPr>
                <a:solidFill>
                  <a:srgbClr val="000000"/>
                </a:solidFill>
              </a:defRPr>
            </a:lvl3pPr>
            <a:lvl4pPr indent="-368300" lvl="3" marL="1828800" algn="l">
              <a:lnSpc>
                <a:spcPct val="114000"/>
              </a:lnSpc>
              <a:spcBef>
                <a:spcPts val="1200"/>
              </a:spcBef>
              <a:spcAft>
                <a:spcPts val="0"/>
              </a:spcAft>
              <a:buSzPts val="2200"/>
              <a:buChar char="•"/>
              <a:defRPr>
                <a:solidFill>
                  <a:srgbClr val="000000"/>
                </a:solidFill>
              </a:defRPr>
            </a:lvl4pPr>
            <a:lvl5pPr indent="-368300" lvl="4" marL="2286000" algn="l">
              <a:lnSpc>
                <a:spcPct val="114000"/>
              </a:lnSpc>
              <a:spcBef>
                <a:spcPts val="1200"/>
              </a:spcBef>
              <a:spcAft>
                <a:spcPts val="0"/>
              </a:spcAft>
              <a:buSzPts val="2200"/>
              <a:buChar char="•"/>
              <a:defRPr>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p81"/>
          <p:cNvSpPr/>
          <p:nvPr>
            <p:ph idx="2" type="pic"/>
          </p:nvPr>
        </p:nvSpPr>
        <p:spPr>
          <a:xfrm>
            <a:off x="8590909" y="0"/>
            <a:ext cx="3601091" cy="6858000"/>
          </a:xfrm>
          <a:prstGeom prst="rect">
            <a:avLst/>
          </a:prstGeom>
          <a:solidFill>
            <a:srgbClr val="DCD6DF"/>
          </a:solidFill>
          <a:ln>
            <a:noFill/>
          </a:ln>
        </p:spPr>
      </p:sp>
      <p:sp>
        <p:nvSpPr>
          <p:cNvPr id="401" name="Google Shape;401;p81"/>
          <p:cNvSpPr txBox="1"/>
          <p:nvPr>
            <p:ph idx="3" type="body"/>
          </p:nvPr>
        </p:nvSpPr>
        <p:spPr>
          <a:xfrm>
            <a:off x="439200" y="2011520"/>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p81"/>
          <p:cNvSpPr txBox="1"/>
          <p:nvPr>
            <p:ph type="title"/>
          </p:nvPr>
        </p:nvSpPr>
        <p:spPr>
          <a:xfrm>
            <a:off x="439200" y="900000"/>
            <a:ext cx="7850725"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81"/>
          <p:cNvSpPr/>
          <p:nvPr/>
        </p:nvSpPr>
        <p:spPr>
          <a:xfrm>
            <a:off x="0" y="2826166"/>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4" name="Google Shape;404;p81"/>
          <p:cNvSpPr txBox="1"/>
          <p:nvPr>
            <p:ph idx="4" type="body"/>
          </p:nvPr>
        </p:nvSpPr>
        <p:spPr>
          <a:xfrm>
            <a:off x="439200" y="2824094"/>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81"/>
          <p:cNvSpPr/>
          <p:nvPr/>
        </p:nvSpPr>
        <p:spPr>
          <a:xfrm>
            <a:off x="0" y="3639014"/>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6" name="Google Shape;406;p81"/>
          <p:cNvSpPr txBox="1"/>
          <p:nvPr>
            <p:ph idx="5" type="body"/>
          </p:nvPr>
        </p:nvSpPr>
        <p:spPr>
          <a:xfrm>
            <a:off x="439200" y="363694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p81"/>
          <p:cNvSpPr/>
          <p:nvPr/>
        </p:nvSpPr>
        <p:spPr>
          <a:xfrm>
            <a:off x="0" y="4445924"/>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08" name="Google Shape;408;p81"/>
          <p:cNvSpPr txBox="1"/>
          <p:nvPr>
            <p:ph idx="6" type="body"/>
          </p:nvPr>
        </p:nvSpPr>
        <p:spPr>
          <a:xfrm>
            <a:off x="439200" y="444385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 name="Google Shape;409;p81"/>
          <p:cNvSpPr/>
          <p:nvPr/>
        </p:nvSpPr>
        <p:spPr>
          <a:xfrm>
            <a:off x="0" y="5264710"/>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0" name="Google Shape;410;p81"/>
          <p:cNvSpPr txBox="1"/>
          <p:nvPr>
            <p:ph idx="7" type="body"/>
          </p:nvPr>
        </p:nvSpPr>
        <p:spPr>
          <a:xfrm>
            <a:off x="439200" y="5262638"/>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81"/>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2" name="Google Shape;412;p81"/>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s, text and image 3">
  <p:cSld name="Tabs, text and image 3">
    <p:bg>
      <p:bgPr>
        <a:solidFill>
          <a:srgbClr val="F5F3F6"/>
        </a:solidFill>
      </p:bgPr>
    </p:bg>
    <p:spTree>
      <p:nvGrpSpPr>
        <p:cNvPr id="413" name="Shape 413"/>
        <p:cNvGrpSpPr/>
        <p:nvPr/>
      </p:nvGrpSpPr>
      <p:grpSpPr>
        <a:xfrm>
          <a:off x="0" y="0"/>
          <a:ext cx="0" cy="0"/>
          <a:chOff x="0" y="0"/>
          <a:chExt cx="0" cy="0"/>
        </a:xfrm>
      </p:grpSpPr>
      <p:sp>
        <p:nvSpPr>
          <p:cNvPr id="414" name="Google Shape;414;p82"/>
          <p:cNvSpPr/>
          <p:nvPr/>
        </p:nvSpPr>
        <p:spPr>
          <a:xfrm rot="5400000">
            <a:off x="1639066" y="3625340"/>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5" name="Google Shape;415;p82"/>
          <p:cNvSpPr/>
          <p:nvPr/>
        </p:nvSpPr>
        <p:spPr>
          <a:xfrm rot="5400000">
            <a:off x="1639066" y="2799517"/>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6" name="Google Shape;416;p82"/>
          <p:cNvSpPr/>
          <p:nvPr/>
        </p:nvSpPr>
        <p:spPr>
          <a:xfrm rot="5400000">
            <a:off x="1639066" y="1996799"/>
            <a:ext cx="760256" cy="4038389"/>
          </a:xfrm>
          <a:prstGeom prst="round2SameRect">
            <a:avLst>
              <a:gd fmla="val 16667" name="adj1"/>
              <a:gd fmla="val 0" name="adj2"/>
            </a:avLst>
          </a:prstGeom>
          <a:solidFill>
            <a:srgbClr val="081E2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7" name="Google Shape;417;p82"/>
          <p:cNvSpPr/>
          <p:nvPr/>
        </p:nvSpPr>
        <p:spPr>
          <a:xfrm rot="5400000">
            <a:off x="1639066" y="1187100"/>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8" name="Google Shape;418;p82"/>
          <p:cNvSpPr/>
          <p:nvPr/>
        </p:nvSpPr>
        <p:spPr>
          <a:xfrm rot="5400000">
            <a:off x="1639066" y="372287"/>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19" name="Google Shape;419;p82"/>
          <p:cNvSpPr/>
          <p:nvPr>
            <p:ph idx="2" type="pic"/>
          </p:nvPr>
        </p:nvSpPr>
        <p:spPr>
          <a:xfrm>
            <a:off x="8590909" y="0"/>
            <a:ext cx="3601091" cy="6858000"/>
          </a:xfrm>
          <a:prstGeom prst="rect">
            <a:avLst/>
          </a:prstGeom>
          <a:solidFill>
            <a:srgbClr val="DCD6DF"/>
          </a:solidFill>
          <a:ln>
            <a:noFill/>
          </a:ln>
        </p:spPr>
      </p:sp>
      <p:sp>
        <p:nvSpPr>
          <p:cNvPr id="420" name="Google Shape;420;p82"/>
          <p:cNvSpPr txBox="1"/>
          <p:nvPr>
            <p:ph idx="1" type="body"/>
          </p:nvPr>
        </p:nvSpPr>
        <p:spPr>
          <a:xfrm>
            <a:off x="4191000" y="2011352"/>
            <a:ext cx="4098925" cy="4047170"/>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solidFill>
                  <a:srgbClr val="000000"/>
                </a:solidFill>
              </a:defRPr>
            </a:lvl1pPr>
            <a:lvl2pPr indent="-368300" lvl="1" marL="914400" algn="l">
              <a:lnSpc>
                <a:spcPct val="114000"/>
              </a:lnSpc>
              <a:spcBef>
                <a:spcPts val="1200"/>
              </a:spcBef>
              <a:spcAft>
                <a:spcPts val="0"/>
              </a:spcAft>
              <a:buSzPts val="2200"/>
              <a:buChar char="•"/>
              <a:defRPr>
                <a:solidFill>
                  <a:srgbClr val="000000"/>
                </a:solidFill>
              </a:defRPr>
            </a:lvl2pPr>
            <a:lvl3pPr indent="-368300" lvl="2" marL="1371600" algn="l">
              <a:lnSpc>
                <a:spcPct val="114000"/>
              </a:lnSpc>
              <a:spcBef>
                <a:spcPts val="1200"/>
              </a:spcBef>
              <a:spcAft>
                <a:spcPts val="0"/>
              </a:spcAft>
              <a:buSzPts val="2200"/>
              <a:buChar char="•"/>
              <a:defRPr>
                <a:solidFill>
                  <a:srgbClr val="000000"/>
                </a:solidFill>
              </a:defRPr>
            </a:lvl3pPr>
            <a:lvl4pPr indent="-368300" lvl="3" marL="1828800" algn="l">
              <a:lnSpc>
                <a:spcPct val="114000"/>
              </a:lnSpc>
              <a:spcBef>
                <a:spcPts val="1200"/>
              </a:spcBef>
              <a:spcAft>
                <a:spcPts val="0"/>
              </a:spcAft>
              <a:buSzPts val="2200"/>
              <a:buChar char="•"/>
              <a:defRPr>
                <a:solidFill>
                  <a:srgbClr val="000000"/>
                </a:solidFill>
              </a:defRPr>
            </a:lvl4pPr>
            <a:lvl5pPr indent="-368300" lvl="4" marL="2286000" algn="l">
              <a:lnSpc>
                <a:spcPct val="114000"/>
              </a:lnSpc>
              <a:spcBef>
                <a:spcPts val="1200"/>
              </a:spcBef>
              <a:spcAft>
                <a:spcPts val="0"/>
              </a:spcAft>
              <a:buSzPts val="2200"/>
              <a:buChar char="•"/>
              <a:defRPr>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82"/>
          <p:cNvSpPr txBox="1"/>
          <p:nvPr>
            <p:ph idx="3" type="body"/>
          </p:nvPr>
        </p:nvSpPr>
        <p:spPr>
          <a:xfrm>
            <a:off x="439200" y="2011520"/>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2" name="Google Shape;422;p82"/>
          <p:cNvSpPr txBox="1"/>
          <p:nvPr>
            <p:ph type="title"/>
          </p:nvPr>
        </p:nvSpPr>
        <p:spPr>
          <a:xfrm>
            <a:off x="439200" y="900000"/>
            <a:ext cx="7850725"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3" name="Google Shape;423;p82"/>
          <p:cNvSpPr/>
          <p:nvPr/>
        </p:nvSpPr>
        <p:spPr>
          <a:xfrm>
            <a:off x="0" y="2826166"/>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4" name="Google Shape;424;p82"/>
          <p:cNvSpPr txBox="1"/>
          <p:nvPr>
            <p:ph idx="4" type="body"/>
          </p:nvPr>
        </p:nvSpPr>
        <p:spPr>
          <a:xfrm>
            <a:off x="439200" y="2824094"/>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5" name="Google Shape;425;p82"/>
          <p:cNvSpPr txBox="1"/>
          <p:nvPr>
            <p:ph idx="5" type="body"/>
          </p:nvPr>
        </p:nvSpPr>
        <p:spPr>
          <a:xfrm>
            <a:off x="439200" y="363694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82"/>
          <p:cNvSpPr/>
          <p:nvPr/>
        </p:nvSpPr>
        <p:spPr>
          <a:xfrm>
            <a:off x="0" y="4445924"/>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7" name="Google Shape;427;p82"/>
          <p:cNvSpPr txBox="1"/>
          <p:nvPr>
            <p:ph idx="6" type="body"/>
          </p:nvPr>
        </p:nvSpPr>
        <p:spPr>
          <a:xfrm>
            <a:off x="439200" y="444385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 name="Google Shape;428;p82"/>
          <p:cNvSpPr/>
          <p:nvPr/>
        </p:nvSpPr>
        <p:spPr>
          <a:xfrm>
            <a:off x="0" y="5264710"/>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29" name="Google Shape;429;p82"/>
          <p:cNvSpPr txBox="1"/>
          <p:nvPr>
            <p:ph idx="7" type="body"/>
          </p:nvPr>
        </p:nvSpPr>
        <p:spPr>
          <a:xfrm>
            <a:off x="439200" y="5262638"/>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82"/>
          <p:cNvSpPr/>
          <p:nvPr/>
        </p:nvSpPr>
        <p:spPr>
          <a:xfrm>
            <a:off x="0" y="2020805"/>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1" name="Google Shape;431;p82"/>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82"/>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s, text and image 3">
  <p:cSld name="1_Tabs, text and image 3">
    <p:bg>
      <p:bgPr>
        <a:solidFill>
          <a:srgbClr val="F5F3F6"/>
        </a:solidFill>
      </p:bgPr>
    </p:bg>
    <p:spTree>
      <p:nvGrpSpPr>
        <p:cNvPr id="433" name="Shape 433"/>
        <p:cNvGrpSpPr/>
        <p:nvPr/>
      </p:nvGrpSpPr>
      <p:grpSpPr>
        <a:xfrm>
          <a:off x="0" y="0"/>
          <a:ext cx="0" cy="0"/>
          <a:chOff x="0" y="0"/>
          <a:chExt cx="0" cy="0"/>
        </a:xfrm>
      </p:grpSpPr>
      <p:sp>
        <p:nvSpPr>
          <p:cNvPr id="434" name="Google Shape;434;p83"/>
          <p:cNvSpPr/>
          <p:nvPr>
            <p:ph idx="2" type="pic"/>
          </p:nvPr>
        </p:nvSpPr>
        <p:spPr>
          <a:xfrm>
            <a:off x="8590909" y="0"/>
            <a:ext cx="3601091" cy="6858000"/>
          </a:xfrm>
          <a:prstGeom prst="rect">
            <a:avLst/>
          </a:prstGeom>
          <a:solidFill>
            <a:srgbClr val="DCD6DF"/>
          </a:solidFill>
          <a:ln>
            <a:noFill/>
          </a:ln>
        </p:spPr>
      </p:sp>
      <p:sp>
        <p:nvSpPr>
          <p:cNvPr id="435" name="Google Shape;435;p83"/>
          <p:cNvSpPr txBox="1"/>
          <p:nvPr>
            <p:ph idx="1" type="body"/>
          </p:nvPr>
        </p:nvSpPr>
        <p:spPr>
          <a:xfrm>
            <a:off x="4191000" y="2011352"/>
            <a:ext cx="4098925" cy="4047170"/>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solidFill>
                  <a:srgbClr val="000000"/>
                </a:solidFill>
              </a:defRPr>
            </a:lvl1pPr>
            <a:lvl2pPr indent="-368300" lvl="1" marL="914400" algn="l">
              <a:lnSpc>
                <a:spcPct val="114000"/>
              </a:lnSpc>
              <a:spcBef>
                <a:spcPts val="1200"/>
              </a:spcBef>
              <a:spcAft>
                <a:spcPts val="0"/>
              </a:spcAft>
              <a:buSzPts val="2200"/>
              <a:buChar char="•"/>
              <a:defRPr>
                <a:solidFill>
                  <a:srgbClr val="000000"/>
                </a:solidFill>
              </a:defRPr>
            </a:lvl2pPr>
            <a:lvl3pPr indent="-368300" lvl="2" marL="1371600" algn="l">
              <a:lnSpc>
                <a:spcPct val="114000"/>
              </a:lnSpc>
              <a:spcBef>
                <a:spcPts val="1200"/>
              </a:spcBef>
              <a:spcAft>
                <a:spcPts val="0"/>
              </a:spcAft>
              <a:buSzPts val="2200"/>
              <a:buChar char="•"/>
              <a:defRPr>
                <a:solidFill>
                  <a:srgbClr val="000000"/>
                </a:solidFill>
              </a:defRPr>
            </a:lvl3pPr>
            <a:lvl4pPr indent="-368300" lvl="3" marL="1828800" algn="l">
              <a:lnSpc>
                <a:spcPct val="114000"/>
              </a:lnSpc>
              <a:spcBef>
                <a:spcPts val="1200"/>
              </a:spcBef>
              <a:spcAft>
                <a:spcPts val="0"/>
              </a:spcAft>
              <a:buSzPts val="2200"/>
              <a:buChar char="•"/>
              <a:defRPr>
                <a:solidFill>
                  <a:srgbClr val="000000"/>
                </a:solidFill>
              </a:defRPr>
            </a:lvl4pPr>
            <a:lvl5pPr indent="-368300" lvl="4" marL="2286000" algn="l">
              <a:lnSpc>
                <a:spcPct val="114000"/>
              </a:lnSpc>
              <a:spcBef>
                <a:spcPts val="1200"/>
              </a:spcBef>
              <a:spcAft>
                <a:spcPts val="0"/>
              </a:spcAft>
              <a:buSzPts val="2200"/>
              <a:buChar char="•"/>
              <a:defRPr>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83"/>
          <p:cNvSpPr txBox="1"/>
          <p:nvPr>
            <p:ph type="title"/>
          </p:nvPr>
        </p:nvSpPr>
        <p:spPr>
          <a:xfrm>
            <a:off x="439200" y="900000"/>
            <a:ext cx="7850725"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7" name="Google Shape;437;p83"/>
          <p:cNvSpPr/>
          <p:nvPr/>
        </p:nvSpPr>
        <p:spPr>
          <a:xfrm rot="5400000">
            <a:off x="1639066" y="3625340"/>
            <a:ext cx="760256" cy="4038389"/>
          </a:xfrm>
          <a:prstGeom prst="round2SameRect">
            <a:avLst>
              <a:gd fmla="val 16667" name="adj1"/>
              <a:gd fmla="val 0" name="adj2"/>
            </a:avLst>
          </a:prstGeom>
          <a:solidFill>
            <a:srgbClr val="E9E6E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8" name="Google Shape;438;p83"/>
          <p:cNvSpPr/>
          <p:nvPr/>
        </p:nvSpPr>
        <p:spPr>
          <a:xfrm rot="5400000">
            <a:off x="1639066" y="2799517"/>
            <a:ext cx="760256" cy="4038389"/>
          </a:xfrm>
          <a:prstGeom prst="round2SameRect">
            <a:avLst>
              <a:gd fmla="val 16667" name="adj1"/>
              <a:gd fmla="val 0" name="adj2"/>
            </a:avLst>
          </a:prstGeom>
          <a:solidFill>
            <a:srgbClr val="081E2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39" name="Google Shape;439;p83"/>
          <p:cNvSpPr/>
          <p:nvPr/>
        </p:nvSpPr>
        <p:spPr>
          <a:xfrm rot="5400000">
            <a:off x="1639066" y="1996799"/>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0" name="Google Shape;440;p83"/>
          <p:cNvSpPr/>
          <p:nvPr/>
        </p:nvSpPr>
        <p:spPr>
          <a:xfrm rot="5400000">
            <a:off x="1639066" y="1187100"/>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1" name="Google Shape;441;p83"/>
          <p:cNvSpPr/>
          <p:nvPr/>
        </p:nvSpPr>
        <p:spPr>
          <a:xfrm rot="5400000">
            <a:off x="1639066" y="372287"/>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2" name="Google Shape;442;p83"/>
          <p:cNvSpPr txBox="1"/>
          <p:nvPr>
            <p:ph idx="3" type="body"/>
          </p:nvPr>
        </p:nvSpPr>
        <p:spPr>
          <a:xfrm>
            <a:off x="439200" y="2011520"/>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83"/>
          <p:cNvSpPr/>
          <p:nvPr/>
        </p:nvSpPr>
        <p:spPr>
          <a:xfrm>
            <a:off x="0" y="2826166"/>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4" name="Google Shape;444;p83"/>
          <p:cNvSpPr txBox="1"/>
          <p:nvPr>
            <p:ph idx="4" type="body"/>
          </p:nvPr>
        </p:nvSpPr>
        <p:spPr>
          <a:xfrm>
            <a:off x="439200" y="2824094"/>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83"/>
          <p:cNvSpPr/>
          <p:nvPr/>
        </p:nvSpPr>
        <p:spPr>
          <a:xfrm>
            <a:off x="0" y="3639014"/>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6" name="Google Shape;446;p83"/>
          <p:cNvSpPr txBox="1"/>
          <p:nvPr>
            <p:ph idx="5" type="body"/>
          </p:nvPr>
        </p:nvSpPr>
        <p:spPr>
          <a:xfrm>
            <a:off x="439200" y="363694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7" name="Google Shape;447;p83"/>
          <p:cNvSpPr txBox="1"/>
          <p:nvPr>
            <p:ph idx="6" type="body"/>
          </p:nvPr>
        </p:nvSpPr>
        <p:spPr>
          <a:xfrm>
            <a:off x="439200" y="444385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8" name="Google Shape;448;p83"/>
          <p:cNvSpPr/>
          <p:nvPr/>
        </p:nvSpPr>
        <p:spPr>
          <a:xfrm>
            <a:off x="0" y="5264710"/>
            <a:ext cx="114299" cy="760256"/>
          </a:xfrm>
          <a:prstGeom prst="rect">
            <a:avLst/>
          </a:prstGeom>
          <a:solidFill>
            <a:srgbClr val="2278D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49" name="Google Shape;449;p83"/>
          <p:cNvSpPr txBox="1"/>
          <p:nvPr>
            <p:ph idx="7" type="body"/>
          </p:nvPr>
        </p:nvSpPr>
        <p:spPr>
          <a:xfrm>
            <a:off x="439200" y="5262638"/>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2278D4"/>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0" name="Google Shape;450;p83"/>
          <p:cNvSpPr/>
          <p:nvPr/>
        </p:nvSpPr>
        <p:spPr>
          <a:xfrm>
            <a:off x="0" y="2020805"/>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1" name="Google Shape;451;p83"/>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2" name="Google Shape;452;p83"/>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s, text and image 3">
  <p:cSld name="2_Tabs, text and image 3">
    <p:bg>
      <p:bgPr>
        <a:solidFill>
          <a:srgbClr val="F5F3F6"/>
        </a:solidFill>
      </p:bgPr>
    </p:bg>
    <p:spTree>
      <p:nvGrpSpPr>
        <p:cNvPr id="453" name="Shape 453"/>
        <p:cNvGrpSpPr/>
        <p:nvPr/>
      </p:nvGrpSpPr>
      <p:grpSpPr>
        <a:xfrm>
          <a:off x="0" y="0"/>
          <a:ext cx="0" cy="0"/>
          <a:chOff x="0" y="0"/>
          <a:chExt cx="0" cy="0"/>
        </a:xfrm>
      </p:grpSpPr>
      <p:sp>
        <p:nvSpPr>
          <p:cNvPr id="454" name="Google Shape;454;p84"/>
          <p:cNvSpPr/>
          <p:nvPr>
            <p:ph idx="2" type="pic"/>
          </p:nvPr>
        </p:nvSpPr>
        <p:spPr>
          <a:xfrm>
            <a:off x="8590909" y="0"/>
            <a:ext cx="3601091" cy="6858000"/>
          </a:xfrm>
          <a:prstGeom prst="rect">
            <a:avLst/>
          </a:prstGeom>
          <a:solidFill>
            <a:srgbClr val="DCD6DF"/>
          </a:solidFill>
          <a:ln>
            <a:noFill/>
          </a:ln>
        </p:spPr>
      </p:sp>
      <p:sp>
        <p:nvSpPr>
          <p:cNvPr id="455" name="Google Shape;455;p84"/>
          <p:cNvSpPr txBox="1"/>
          <p:nvPr>
            <p:ph idx="1" type="body"/>
          </p:nvPr>
        </p:nvSpPr>
        <p:spPr>
          <a:xfrm>
            <a:off x="4191000" y="2011352"/>
            <a:ext cx="4098925" cy="4047170"/>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solidFill>
                  <a:srgbClr val="000000"/>
                </a:solidFill>
              </a:defRPr>
            </a:lvl1pPr>
            <a:lvl2pPr indent="-368300" lvl="1" marL="914400" algn="l">
              <a:lnSpc>
                <a:spcPct val="114000"/>
              </a:lnSpc>
              <a:spcBef>
                <a:spcPts val="1200"/>
              </a:spcBef>
              <a:spcAft>
                <a:spcPts val="0"/>
              </a:spcAft>
              <a:buSzPts val="2200"/>
              <a:buChar char="•"/>
              <a:defRPr>
                <a:solidFill>
                  <a:srgbClr val="000000"/>
                </a:solidFill>
              </a:defRPr>
            </a:lvl2pPr>
            <a:lvl3pPr indent="-368300" lvl="2" marL="1371600" algn="l">
              <a:lnSpc>
                <a:spcPct val="114000"/>
              </a:lnSpc>
              <a:spcBef>
                <a:spcPts val="1200"/>
              </a:spcBef>
              <a:spcAft>
                <a:spcPts val="0"/>
              </a:spcAft>
              <a:buSzPts val="2200"/>
              <a:buChar char="•"/>
              <a:defRPr>
                <a:solidFill>
                  <a:srgbClr val="000000"/>
                </a:solidFill>
              </a:defRPr>
            </a:lvl3pPr>
            <a:lvl4pPr indent="-368300" lvl="3" marL="1828800" algn="l">
              <a:lnSpc>
                <a:spcPct val="114000"/>
              </a:lnSpc>
              <a:spcBef>
                <a:spcPts val="1200"/>
              </a:spcBef>
              <a:spcAft>
                <a:spcPts val="0"/>
              </a:spcAft>
              <a:buSzPts val="2200"/>
              <a:buChar char="•"/>
              <a:defRPr>
                <a:solidFill>
                  <a:srgbClr val="000000"/>
                </a:solidFill>
              </a:defRPr>
            </a:lvl4pPr>
            <a:lvl5pPr indent="-368300" lvl="4" marL="2286000" algn="l">
              <a:lnSpc>
                <a:spcPct val="114000"/>
              </a:lnSpc>
              <a:spcBef>
                <a:spcPts val="1200"/>
              </a:spcBef>
              <a:spcAft>
                <a:spcPts val="0"/>
              </a:spcAft>
              <a:buSzPts val="2200"/>
              <a:buChar char="•"/>
              <a:defRPr>
                <a:solidFill>
                  <a:srgbClr val="000000"/>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84"/>
          <p:cNvSpPr txBox="1"/>
          <p:nvPr>
            <p:ph type="title"/>
          </p:nvPr>
        </p:nvSpPr>
        <p:spPr>
          <a:xfrm>
            <a:off x="439200" y="900000"/>
            <a:ext cx="7850725" cy="1047600"/>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7" name="Google Shape;457;p84"/>
          <p:cNvSpPr/>
          <p:nvPr/>
        </p:nvSpPr>
        <p:spPr>
          <a:xfrm rot="5400000">
            <a:off x="1639066" y="3625340"/>
            <a:ext cx="760256" cy="4038389"/>
          </a:xfrm>
          <a:prstGeom prst="round2SameRect">
            <a:avLst>
              <a:gd fmla="val 16667" name="adj1"/>
              <a:gd fmla="val 0" name="adj2"/>
            </a:avLst>
          </a:prstGeom>
          <a:solidFill>
            <a:srgbClr val="081E2C"/>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rgbClr val="2278D4"/>
              </a:solidFill>
              <a:latin typeface="Arial"/>
              <a:ea typeface="Arial"/>
              <a:cs typeface="Arial"/>
              <a:sym typeface="Arial"/>
            </a:endParaRPr>
          </a:p>
        </p:txBody>
      </p:sp>
      <p:sp>
        <p:nvSpPr>
          <p:cNvPr id="458" name="Google Shape;458;p84"/>
          <p:cNvSpPr/>
          <p:nvPr/>
        </p:nvSpPr>
        <p:spPr>
          <a:xfrm rot="5400000">
            <a:off x="1639066" y="2799517"/>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59" name="Google Shape;459;p84"/>
          <p:cNvSpPr/>
          <p:nvPr/>
        </p:nvSpPr>
        <p:spPr>
          <a:xfrm rot="5400000">
            <a:off x="1639066" y="1996799"/>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0" name="Google Shape;460;p84"/>
          <p:cNvSpPr/>
          <p:nvPr/>
        </p:nvSpPr>
        <p:spPr>
          <a:xfrm rot="5400000">
            <a:off x="1639066" y="1187100"/>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1" name="Google Shape;461;p84"/>
          <p:cNvSpPr/>
          <p:nvPr/>
        </p:nvSpPr>
        <p:spPr>
          <a:xfrm rot="5400000">
            <a:off x="1639066" y="372287"/>
            <a:ext cx="760256" cy="4038389"/>
          </a:xfrm>
          <a:prstGeom prst="round2SameRect">
            <a:avLst>
              <a:gd fmla="val 16667" name="adj1"/>
              <a:gd fmla="val 0" name="adj2"/>
            </a:avLst>
          </a:prstGeom>
          <a:noFill/>
          <a:ln cap="flat" cmpd="sng" w="19050">
            <a:solidFill>
              <a:srgbClr val="8BC7E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2" name="Google Shape;462;p84"/>
          <p:cNvSpPr txBox="1"/>
          <p:nvPr>
            <p:ph idx="3" type="body"/>
          </p:nvPr>
        </p:nvSpPr>
        <p:spPr>
          <a:xfrm>
            <a:off x="439200" y="2011520"/>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84"/>
          <p:cNvSpPr/>
          <p:nvPr/>
        </p:nvSpPr>
        <p:spPr>
          <a:xfrm>
            <a:off x="0" y="2826166"/>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4" name="Google Shape;464;p84"/>
          <p:cNvSpPr txBox="1"/>
          <p:nvPr>
            <p:ph idx="4" type="body"/>
          </p:nvPr>
        </p:nvSpPr>
        <p:spPr>
          <a:xfrm>
            <a:off x="439200" y="2824094"/>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84"/>
          <p:cNvSpPr/>
          <p:nvPr/>
        </p:nvSpPr>
        <p:spPr>
          <a:xfrm>
            <a:off x="0" y="3639014"/>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6" name="Google Shape;466;p84"/>
          <p:cNvSpPr txBox="1"/>
          <p:nvPr>
            <p:ph idx="5" type="body"/>
          </p:nvPr>
        </p:nvSpPr>
        <p:spPr>
          <a:xfrm>
            <a:off x="439200" y="363694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84"/>
          <p:cNvSpPr/>
          <p:nvPr/>
        </p:nvSpPr>
        <p:spPr>
          <a:xfrm>
            <a:off x="0" y="4445924"/>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68" name="Google Shape;468;p84"/>
          <p:cNvSpPr txBox="1"/>
          <p:nvPr>
            <p:ph idx="6" type="body"/>
          </p:nvPr>
        </p:nvSpPr>
        <p:spPr>
          <a:xfrm>
            <a:off x="439200" y="4443852"/>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rgbClr val="081E2C"/>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84"/>
          <p:cNvSpPr txBox="1"/>
          <p:nvPr>
            <p:ph idx="7" type="body"/>
          </p:nvPr>
        </p:nvSpPr>
        <p:spPr>
          <a:xfrm>
            <a:off x="439200" y="5262638"/>
            <a:ext cx="3599189" cy="760256"/>
          </a:xfrm>
          <a:prstGeom prst="rect">
            <a:avLst/>
          </a:prstGeom>
          <a:noFill/>
          <a:ln>
            <a:noFill/>
          </a:ln>
        </p:spPr>
        <p:txBody>
          <a:bodyPr anchorCtr="0" anchor="ctr" bIns="45700" lIns="91425" spcFirstLastPara="1" rIns="91425" wrap="square" tIns="45700">
            <a:noAutofit/>
          </a:bodyPr>
          <a:lstStyle>
            <a:lvl1pPr indent="-228600" lvl="0" marL="457200" algn="l">
              <a:lnSpc>
                <a:spcPct val="114000"/>
              </a:lnSpc>
              <a:spcBef>
                <a:spcPts val="0"/>
              </a:spcBef>
              <a:spcAft>
                <a:spcPts val="0"/>
              </a:spcAft>
              <a:buSzPts val="1800"/>
              <a:buNone/>
              <a:defRPr b="0" i="0" sz="1800">
                <a:solidFill>
                  <a:schemeClr val="lt1"/>
                </a:solidFill>
                <a:latin typeface="Quattrocento Sans"/>
                <a:ea typeface="Quattrocento Sans"/>
                <a:cs typeface="Quattrocento Sans"/>
                <a:sym typeface="Quattrocento Sans"/>
              </a:defRPr>
            </a:lvl1pPr>
            <a:lvl2pPr indent="-228600" lvl="1" marL="914400" algn="l">
              <a:lnSpc>
                <a:spcPct val="114000"/>
              </a:lnSpc>
              <a:spcBef>
                <a:spcPts val="1200"/>
              </a:spcBef>
              <a:spcAft>
                <a:spcPts val="0"/>
              </a:spcAft>
              <a:buSzPts val="1600"/>
              <a:buNone/>
              <a:defRPr sz="1600"/>
            </a:lvl2pPr>
            <a:lvl3pPr indent="-228600" lvl="2" marL="1371600" algn="l">
              <a:lnSpc>
                <a:spcPct val="114000"/>
              </a:lnSpc>
              <a:spcBef>
                <a:spcPts val="1200"/>
              </a:spcBef>
              <a:spcAft>
                <a:spcPts val="0"/>
              </a:spcAft>
              <a:buSzPts val="1600"/>
              <a:buNone/>
              <a:defRPr sz="1600"/>
            </a:lvl3pPr>
            <a:lvl4pPr indent="-228600" lvl="3" marL="1828800" algn="l">
              <a:lnSpc>
                <a:spcPct val="114000"/>
              </a:lnSpc>
              <a:spcBef>
                <a:spcPts val="1200"/>
              </a:spcBef>
              <a:spcAft>
                <a:spcPts val="0"/>
              </a:spcAft>
              <a:buSzPts val="1600"/>
              <a:buNone/>
              <a:defRPr sz="1600"/>
            </a:lvl4pPr>
            <a:lvl5pPr indent="-228600" lvl="4" marL="2286000" algn="l">
              <a:lnSpc>
                <a:spcPct val="114000"/>
              </a:lnSpc>
              <a:spcBef>
                <a:spcPts val="1200"/>
              </a:spcBef>
              <a:spcAft>
                <a:spcPts val="0"/>
              </a:spcAft>
              <a:buSzPts val="1600"/>
              <a:buNone/>
              <a:defRPr sz="16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84"/>
          <p:cNvSpPr/>
          <p:nvPr/>
        </p:nvSpPr>
        <p:spPr>
          <a:xfrm>
            <a:off x="0" y="2020805"/>
            <a:ext cx="114299" cy="760256"/>
          </a:xfrm>
          <a:prstGeom prst="rect">
            <a:avLst/>
          </a:prstGeom>
          <a:solidFill>
            <a:srgbClr val="8BC7E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471" name="Google Shape;471;p84"/>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84"/>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bg>
      <p:bgPr>
        <a:solidFill>
          <a:srgbClr val="E9E6E0"/>
        </a:solidFill>
      </p:bgPr>
    </p:bg>
    <p:spTree>
      <p:nvGrpSpPr>
        <p:cNvPr id="473" name="Shape 473"/>
        <p:cNvGrpSpPr/>
        <p:nvPr/>
      </p:nvGrpSpPr>
      <p:grpSpPr>
        <a:xfrm>
          <a:off x="0" y="0"/>
          <a:ext cx="0" cy="0"/>
          <a:chOff x="0" y="0"/>
          <a:chExt cx="0" cy="0"/>
        </a:xfrm>
      </p:grpSpPr>
      <p:sp>
        <p:nvSpPr>
          <p:cNvPr id="474" name="Google Shape;474;p85"/>
          <p:cNvSpPr txBox="1"/>
          <p:nvPr>
            <p:ph type="title"/>
          </p:nvPr>
        </p:nvSpPr>
        <p:spPr>
          <a:xfrm>
            <a:off x="439200" y="900000"/>
            <a:ext cx="11321000" cy="1047600"/>
          </a:xfrm>
          <a:prstGeom prst="rect">
            <a:avLst/>
          </a:prstGeom>
          <a:noFill/>
          <a:ln>
            <a:noFill/>
          </a:ln>
        </p:spPr>
        <p:txBody>
          <a:bodyPr anchorCtr="0" anchor="ctr" bIns="45700" lIns="91425" spcFirstLastPara="1" rIns="91425" wrap="square" tIns="45700">
            <a:normAutofit/>
          </a:bodyPr>
          <a:lstStyle>
            <a:lvl1pPr lvl="0" algn="ctr">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5" name="Google Shape;475;p85"/>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6" name="Google Shape;476;p85"/>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chemeClr val="dk2"/>
                </a:solidFill>
                <a:latin typeface="Quattrocento Sans"/>
                <a:ea typeface="Quattrocento Sans"/>
                <a:cs typeface="Quattrocento Sans"/>
                <a:sym typeface="Quattrocento Sans"/>
              </a:defRPr>
            </a:lvl1pPr>
            <a:lvl2pPr indent="0" lvl="1" marL="0" algn="r">
              <a:spcBef>
                <a:spcPts val="0"/>
              </a:spcBef>
              <a:buNone/>
              <a:defRPr b="0" i="0" sz="1200">
                <a:solidFill>
                  <a:schemeClr val="dk2"/>
                </a:solidFill>
                <a:latin typeface="Quattrocento Sans"/>
                <a:ea typeface="Quattrocento Sans"/>
                <a:cs typeface="Quattrocento Sans"/>
                <a:sym typeface="Quattrocento Sans"/>
              </a:defRPr>
            </a:lvl2pPr>
            <a:lvl3pPr indent="0" lvl="2" marL="0" algn="r">
              <a:spcBef>
                <a:spcPts val="0"/>
              </a:spcBef>
              <a:buNone/>
              <a:defRPr b="0" i="0" sz="1200">
                <a:solidFill>
                  <a:schemeClr val="dk2"/>
                </a:solidFill>
                <a:latin typeface="Quattrocento Sans"/>
                <a:ea typeface="Quattrocento Sans"/>
                <a:cs typeface="Quattrocento Sans"/>
                <a:sym typeface="Quattrocento Sans"/>
              </a:defRPr>
            </a:lvl3pPr>
            <a:lvl4pPr indent="0" lvl="3" marL="0" algn="r">
              <a:spcBef>
                <a:spcPts val="0"/>
              </a:spcBef>
              <a:buNone/>
              <a:defRPr b="0" i="0" sz="1200">
                <a:solidFill>
                  <a:schemeClr val="dk2"/>
                </a:solidFill>
                <a:latin typeface="Quattrocento Sans"/>
                <a:ea typeface="Quattrocento Sans"/>
                <a:cs typeface="Quattrocento Sans"/>
                <a:sym typeface="Quattrocento Sans"/>
              </a:defRPr>
            </a:lvl4pPr>
            <a:lvl5pPr indent="0" lvl="4" marL="0" algn="r">
              <a:spcBef>
                <a:spcPts val="0"/>
              </a:spcBef>
              <a:buNone/>
              <a:defRPr b="0" i="0" sz="1200">
                <a:solidFill>
                  <a:schemeClr val="dk2"/>
                </a:solidFill>
                <a:latin typeface="Quattrocento Sans"/>
                <a:ea typeface="Quattrocento Sans"/>
                <a:cs typeface="Quattrocento Sans"/>
                <a:sym typeface="Quattrocento Sans"/>
              </a:defRPr>
            </a:lvl5pPr>
            <a:lvl6pPr indent="0" lvl="5" marL="0" algn="r">
              <a:spcBef>
                <a:spcPts val="0"/>
              </a:spcBef>
              <a:buNone/>
              <a:defRPr b="0" i="0" sz="1200">
                <a:solidFill>
                  <a:schemeClr val="dk2"/>
                </a:solidFill>
                <a:latin typeface="Quattrocento Sans"/>
                <a:ea typeface="Quattrocento Sans"/>
                <a:cs typeface="Quattrocento Sans"/>
                <a:sym typeface="Quattrocento Sans"/>
              </a:defRPr>
            </a:lvl6pPr>
            <a:lvl7pPr indent="0" lvl="6" marL="0" algn="r">
              <a:spcBef>
                <a:spcPts val="0"/>
              </a:spcBef>
              <a:buNone/>
              <a:defRPr b="0" i="0" sz="1200">
                <a:solidFill>
                  <a:schemeClr val="dk2"/>
                </a:solidFill>
                <a:latin typeface="Quattrocento Sans"/>
                <a:ea typeface="Quattrocento Sans"/>
                <a:cs typeface="Quattrocento Sans"/>
                <a:sym typeface="Quattrocento Sans"/>
              </a:defRPr>
            </a:lvl7pPr>
            <a:lvl8pPr indent="0" lvl="7" marL="0" algn="r">
              <a:spcBef>
                <a:spcPts val="0"/>
              </a:spcBef>
              <a:buNone/>
              <a:defRPr b="0" i="0" sz="1200">
                <a:solidFill>
                  <a:schemeClr val="dk2"/>
                </a:solidFill>
                <a:latin typeface="Quattrocento Sans"/>
                <a:ea typeface="Quattrocento Sans"/>
                <a:cs typeface="Quattrocento Sans"/>
                <a:sym typeface="Quattrocento Sans"/>
              </a:defRPr>
            </a:lvl8pPr>
            <a:lvl9pPr indent="0" lvl="8" marL="0" algn="r">
              <a:spcBef>
                <a:spcPts val="0"/>
              </a:spcBef>
              <a:buNone/>
              <a:defRPr b="0" i="0"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4">
  <p:cSld name="Divider 04">
    <p:bg>
      <p:bgPr>
        <a:solidFill>
          <a:srgbClr val="E9E6E0"/>
        </a:solidFill>
      </p:bgPr>
    </p:bg>
    <p:spTree>
      <p:nvGrpSpPr>
        <p:cNvPr id="26" name="Shape 26"/>
        <p:cNvGrpSpPr/>
        <p:nvPr/>
      </p:nvGrpSpPr>
      <p:grpSpPr>
        <a:xfrm>
          <a:off x="0" y="0"/>
          <a:ext cx="0" cy="0"/>
          <a:chOff x="0" y="0"/>
          <a:chExt cx="0" cy="0"/>
        </a:xfrm>
      </p:grpSpPr>
      <p:sp>
        <p:nvSpPr>
          <p:cNvPr id="27" name="Google Shape;27;p45"/>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5"/>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29" name="Google Shape;29;p45"/>
          <p:cNvSpPr txBox="1"/>
          <p:nvPr/>
        </p:nvSpPr>
        <p:spPr>
          <a:xfrm>
            <a:off x="876234" y="2099855"/>
            <a:ext cx="6535219" cy="2422320"/>
          </a:xfrm>
          <a:prstGeom prst="rect">
            <a:avLst/>
          </a:prstGeom>
          <a:noFill/>
          <a:ln>
            <a:noFill/>
          </a:ln>
        </p:spPr>
        <p:txBody>
          <a:bodyPr anchorCtr="0" anchor="ctr" bIns="45700" lIns="91425" spcFirstLastPara="1" rIns="91425" wrap="square" tIns="45700">
            <a:normAutofit/>
          </a:bodyPr>
          <a:lstStyle/>
          <a:p>
            <a:pPr indent="0" lvl="0" marL="0" marR="0" rtl="0" algn="l">
              <a:lnSpc>
                <a:spcPct val="114000"/>
              </a:lnSpc>
              <a:spcBef>
                <a:spcPts val="0"/>
              </a:spcBef>
              <a:spcAft>
                <a:spcPts val="0"/>
              </a:spcAft>
              <a:buClr>
                <a:schemeClr val="dk1"/>
              </a:buClr>
              <a:buSzPts val="3200"/>
              <a:buFont typeface="Quattrocento Sans"/>
              <a:buNone/>
            </a:pPr>
            <a:r>
              <a:rPr b="0" i="0" lang="en-US" sz="3200" u="none" cap="none" strike="noStrike">
                <a:solidFill>
                  <a:schemeClr val="dk1"/>
                </a:solidFill>
                <a:latin typeface="Quattrocento Sans"/>
                <a:ea typeface="Quattrocento Sans"/>
                <a:cs typeface="Quattrocento Sans"/>
                <a:sym typeface="Quattrocento Sans"/>
              </a:rPr>
              <a:t>Click to edit Master title style</a:t>
            </a:r>
            <a:endParaRPr b="0" i="0" sz="32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05">
  <p:cSld name="Divider 05">
    <p:bg>
      <p:bgPr>
        <a:solidFill>
          <a:schemeClr val="lt2"/>
        </a:solidFill>
      </p:bgPr>
    </p:bg>
    <p:spTree>
      <p:nvGrpSpPr>
        <p:cNvPr id="30" name="Shape 30"/>
        <p:cNvGrpSpPr/>
        <p:nvPr/>
      </p:nvGrpSpPr>
      <p:grpSpPr>
        <a:xfrm>
          <a:off x="0" y="0"/>
          <a:ext cx="0" cy="0"/>
          <a:chOff x="0" y="0"/>
          <a:chExt cx="0" cy="0"/>
        </a:xfrm>
      </p:grpSpPr>
      <p:sp>
        <p:nvSpPr>
          <p:cNvPr id="31" name="Google Shape;31;p46"/>
          <p:cNvSpPr txBox="1"/>
          <p:nvPr>
            <p:ph type="ctrTitle"/>
          </p:nvPr>
        </p:nvSpPr>
        <p:spPr>
          <a:xfrm>
            <a:off x="480473" y="1163679"/>
            <a:ext cx="5942295" cy="1477534"/>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chemeClr val="accent3"/>
              </a:buClr>
              <a:buSzPts val="3600"/>
              <a:buFont typeface="Quattrocento Sans"/>
              <a:buNone/>
              <a:defRPr b="0" sz="3600">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6"/>
          <p:cNvSpPr txBox="1"/>
          <p:nvPr>
            <p:ph idx="1" type="body"/>
          </p:nvPr>
        </p:nvSpPr>
        <p:spPr>
          <a:xfrm>
            <a:off x="480090" y="2839651"/>
            <a:ext cx="5942013" cy="2828722"/>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lvl1pPr>
            <a:lvl2pPr indent="-368300" lvl="1" marL="914400" algn="l">
              <a:lnSpc>
                <a:spcPct val="114000"/>
              </a:lnSpc>
              <a:spcBef>
                <a:spcPts val="1200"/>
              </a:spcBef>
              <a:spcAft>
                <a:spcPts val="0"/>
              </a:spcAft>
              <a:buSzPts val="2200"/>
              <a:buChar char="•"/>
              <a:defRPr/>
            </a:lvl2pPr>
            <a:lvl3pPr indent="-368300" lvl="2" marL="1371600" algn="l">
              <a:lnSpc>
                <a:spcPct val="114000"/>
              </a:lnSpc>
              <a:spcBef>
                <a:spcPts val="1200"/>
              </a:spcBef>
              <a:spcAft>
                <a:spcPts val="0"/>
              </a:spcAft>
              <a:buSzPts val="2200"/>
              <a:buChar char="•"/>
              <a:defRPr/>
            </a:lvl3pPr>
            <a:lvl4pPr indent="-368300" lvl="3" marL="1828800" algn="l">
              <a:lnSpc>
                <a:spcPct val="114000"/>
              </a:lnSpc>
              <a:spcBef>
                <a:spcPts val="1200"/>
              </a:spcBef>
              <a:spcAft>
                <a:spcPts val="0"/>
              </a:spcAft>
              <a:buSzPts val="2200"/>
              <a:buChar char="•"/>
              <a:defRPr/>
            </a:lvl4pPr>
            <a:lvl5pPr indent="-368300" lvl="4" marL="2286000" algn="l">
              <a:lnSpc>
                <a:spcPct val="114000"/>
              </a:lnSpc>
              <a:spcBef>
                <a:spcPts val="1200"/>
              </a:spcBef>
              <a:spcAft>
                <a:spcPts val="0"/>
              </a:spcAft>
              <a:buSzPts val="22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6"/>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6"/>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rgbClr val="F5F3F6"/>
        </a:solidFill>
      </p:bgPr>
    </p:bg>
    <p:spTree>
      <p:nvGrpSpPr>
        <p:cNvPr id="35" name="Shape 35"/>
        <p:cNvGrpSpPr/>
        <p:nvPr/>
      </p:nvGrpSpPr>
      <p:grpSpPr>
        <a:xfrm>
          <a:off x="0" y="0"/>
          <a:ext cx="0" cy="0"/>
          <a:chOff x="0" y="0"/>
          <a:chExt cx="0" cy="0"/>
        </a:xfrm>
      </p:grpSpPr>
      <p:sp>
        <p:nvSpPr>
          <p:cNvPr id="36" name="Google Shape;36;p47"/>
          <p:cNvSpPr txBox="1"/>
          <p:nvPr>
            <p:ph idx="1" type="body"/>
          </p:nvPr>
        </p:nvSpPr>
        <p:spPr>
          <a:xfrm>
            <a:off x="427082" y="2276722"/>
            <a:ext cx="11333118" cy="3614403"/>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solidFill>
                  <a:schemeClr val="dk1"/>
                </a:solidFill>
              </a:defRPr>
            </a:lvl1pPr>
            <a:lvl2pPr indent="-368300" lvl="1" marL="914400" algn="l">
              <a:lnSpc>
                <a:spcPct val="114000"/>
              </a:lnSpc>
              <a:spcBef>
                <a:spcPts val="1200"/>
              </a:spcBef>
              <a:spcAft>
                <a:spcPts val="0"/>
              </a:spcAft>
              <a:buSzPts val="2200"/>
              <a:buChar char="•"/>
              <a:defRPr>
                <a:solidFill>
                  <a:schemeClr val="dk1"/>
                </a:solidFill>
              </a:defRPr>
            </a:lvl2pPr>
            <a:lvl3pPr indent="-368300" lvl="2" marL="1371600" algn="l">
              <a:lnSpc>
                <a:spcPct val="114000"/>
              </a:lnSpc>
              <a:spcBef>
                <a:spcPts val="1200"/>
              </a:spcBef>
              <a:spcAft>
                <a:spcPts val="0"/>
              </a:spcAft>
              <a:buSzPts val="2200"/>
              <a:buChar char="•"/>
              <a:defRPr>
                <a:solidFill>
                  <a:schemeClr val="dk1"/>
                </a:solidFill>
              </a:defRPr>
            </a:lvl3pPr>
            <a:lvl4pPr indent="-368300" lvl="3" marL="1828800" algn="l">
              <a:lnSpc>
                <a:spcPct val="114000"/>
              </a:lnSpc>
              <a:spcBef>
                <a:spcPts val="1200"/>
              </a:spcBef>
              <a:spcAft>
                <a:spcPts val="0"/>
              </a:spcAft>
              <a:buSzPts val="2200"/>
              <a:buChar char="•"/>
              <a:defRPr>
                <a:solidFill>
                  <a:schemeClr val="dk1"/>
                </a:solidFill>
              </a:defRPr>
            </a:lvl4pPr>
            <a:lvl5pPr indent="-368300" lvl="4" marL="2286000" algn="l">
              <a:lnSpc>
                <a:spcPct val="114000"/>
              </a:lnSpc>
              <a:spcBef>
                <a:spcPts val="1200"/>
              </a:spcBef>
              <a:spcAft>
                <a:spcPts val="0"/>
              </a:spcAft>
              <a:buSzPts val="2200"/>
              <a:buChar char="•"/>
              <a:defRPr>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7"/>
          <p:cNvSpPr txBox="1"/>
          <p:nvPr>
            <p:ph type="title"/>
          </p:nvPr>
        </p:nvSpPr>
        <p:spPr>
          <a:xfrm>
            <a:off x="427081" y="842125"/>
            <a:ext cx="11333117"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000000"/>
              </a:buClr>
              <a:buSzPts val="3200"/>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7"/>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7"/>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01">
  <p:cSld name="Text and image 01">
    <p:bg>
      <p:bgPr>
        <a:solidFill>
          <a:srgbClr val="F5F3F6"/>
        </a:solidFill>
      </p:bgPr>
    </p:bg>
    <p:spTree>
      <p:nvGrpSpPr>
        <p:cNvPr id="40" name="Shape 40"/>
        <p:cNvGrpSpPr/>
        <p:nvPr/>
      </p:nvGrpSpPr>
      <p:grpSpPr>
        <a:xfrm>
          <a:off x="0" y="0"/>
          <a:ext cx="0" cy="0"/>
          <a:chOff x="0" y="0"/>
          <a:chExt cx="0" cy="0"/>
        </a:xfrm>
      </p:grpSpPr>
      <p:sp>
        <p:nvSpPr>
          <p:cNvPr id="41" name="Google Shape;41;p48"/>
          <p:cNvSpPr/>
          <p:nvPr>
            <p:ph idx="2" type="pic"/>
          </p:nvPr>
        </p:nvSpPr>
        <p:spPr>
          <a:xfrm>
            <a:off x="6931025" y="0"/>
            <a:ext cx="5260975" cy="6858000"/>
          </a:xfrm>
          <a:prstGeom prst="rect">
            <a:avLst/>
          </a:prstGeom>
          <a:solidFill>
            <a:schemeClr val="lt1"/>
          </a:solidFill>
          <a:ln>
            <a:noFill/>
          </a:ln>
        </p:spPr>
      </p:sp>
      <p:sp>
        <p:nvSpPr>
          <p:cNvPr id="42" name="Google Shape;42;p48"/>
          <p:cNvSpPr txBox="1"/>
          <p:nvPr>
            <p:ph type="title"/>
          </p:nvPr>
        </p:nvSpPr>
        <p:spPr>
          <a:xfrm>
            <a:off x="427082" y="842125"/>
            <a:ext cx="5638800"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rgbClr val="2278D4"/>
              </a:buClr>
              <a:buSzPts val="3200"/>
              <a:buFont typeface="Quattrocento Sans"/>
              <a:buNone/>
              <a:defRPr>
                <a:solidFill>
                  <a:srgbClr val="2278D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8"/>
          <p:cNvSpPr txBox="1"/>
          <p:nvPr>
            <p:ph idx="1" type="body"/>
          </p:nvPr>
        </p:nvSpPr>
        <p:spPr>
          <a:xfrm>
            <a:off x="427082" y="2276722"/>
            <a:ext cx="5638800" cy="3614403"/>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SzPts val="2200"/>
              <a:buChar char="•"/>
              <a:defRPr>
                <a:solidFill>
                  <a:schemeClr val="dk1"/>
                </a:solidFill>
              </a:defRPr>
            </a:lvl1pPr>
            <a:lvl2pPr indent="-368300" lvl="1" marL="914400" algn="l">
              <a:lnSpc>
                <a:spcPct val="114000"/>
              </a:lnSpc>
              <a:spcBef>
                <a:spcPts val="1200"/>
              </a:spcBef>
              <a:spcAft>
                <a:spcPts val="0"/>
              </a:spcAft>
              <a:buSzPts val="2200"/>
              <a:buChar char="•"/>
              <a:defRPr>
                <a:solidFill>
                  <a:schemeClr val="dk1"/>
                </a:solidFill>
              </a:defRPr>
            </a:lvl2pPr>
            <a:lvl3pPr indent="-368300" lvl="2" marL="1371600" algn="l">
              <a:lnSpc>
                <a:spcPct val="114000"/>
              </a:lnSpc>
              <a:spcBef>
                <a:spcPts val="1200"/>
              </a:spcBef>
              <a:spcAft>
                <a:spcPts val="0"/>
              </a:spcAft>
              <a:buSzPts val="2200"/>
              <a:buChar char="•"/>
              <a:defRPr>
                <a:solidFill>
                  <a:schemeClr val="dk1"/>
                </a:solidFill>
              </a:defRPr>
            </a:lvl3pPr>
            <a:lvl4pPr indent="-368300" lvl="3" marL="1828800" algn="l">
              <a:lnSpc>
                <a:spcPct val="114000"/>
              </a:lnSpc>
              <a:spcBef>
                <a:spcPts val="1200"/>
              </a:spcBef>
              <a:spcAft>
                <a:spcPts val="0"/>
              </a:spcAft>
              <a:buSzPts val="2200"/>
              <a:buChar char="•"/>
              <a:defRPr>
                <a:solidFill>
                  <a:schemeClr val="dk1"/>
                </a:solidFill>
              </a:defRPr>
            </a:lvl4pPr>
            <a:lvl5pPr indent="-368300" lvl="4" marL="2286000" algn="l">
              <a:lnSpc>
                <a:spcPct val="114000"/>
              </a:lnSpc>
              <a:spcBef>
                <a:spcPts val="1200"/>
              </a:spcBef>
              <a:spcAft>
                <a:spcPts val="0"/>
              </a:spcAft>
              <a:buSzPts val="2200"/>
              <a:buChar char="•"/>
              <a:defRPr>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8"/>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dk2"/>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8"/>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02">
  <p:cSld name="Text and image 02">
    <p:bg>
      <p:bgPr>
        <a:solidFill>
          <a:srgbClr val="081E2C"/>
        </a:solidFill>
      </p:bgPr>
    </p:bg>
    <p:spTree>
      <p:nvGrpSpPr>
        <p:cNvPr id="46" name="Shape 46"/>
        <p:cNvGrpSpPr/>
        <p:nvPr/>
      </p:nvGrpSpPr>
      <p:grpSpPr>
        <a:xfrm>
          <a:off x="0" y="0"/>
          <a:ext cx="0" cy="0"/>
          <a:chOff x="0" y="0"/>
          <a:chExt cx="0" cy="0"/>
        </a:xfrm>
      </p:grpSpPr>
      <p:sp>
        <p:nvSpPr>
          <p:cNvPr id="47" name="Google Shape;47;p49"/>
          <p:cNvSpPr/>
          <p:nvPr>
            <p:ph idx="2" type="pic"/>
          </p:nvPr>
        </p:nvSpPr>
        <p:spPr>
          <a:xfrm>
            <a:off x="6931025" y="0"/>
            <a:ext cx="5260975" cy="6858000"/>
          </a:xfrm>
          <a:prstGeom prst="rect">
            <a:avLst/>
          </a:prstGeom>
          <a:solidFill>
            <a:srgbClr val="E9E6E0"/>
          </a:solidFill>
          <a:ln>
            <a:noFill/>
          </a:ln>
        </p:spPr>
      </p:sp>
      <p:sp>
        <p:nvSpPr>
          <p:cNvPr id="48" name="Google Shape;48;p49"/>
          <p:cNvSpPr txBox="1"/>
          <p:nvPr>
            <p:ph type="title"/>
          </p:nvPr>
        </p:nvSpPr>
        <p:spPr>
          <a:xfrm>
            <a:off x="427082" y="842125"/>
            <a:ext cx="5638800" cy="1325563"/>
          </a:xfrm>
          <a:prstGeom prst="rect">
            <a:avLst/>
          </a:prstGeom>
          <a:noFill/>
          <a:ln>
            <a:noFill/>
          </a:ln>
        </p:spPr>
        <p:txBody>
          <a:bodyPr anchorCtr="0" anchor="ctr" bIns="45700" lIns="91425" spcFirstLastPara="1" rIns="91425" wrap="square" tIns="45700">
            <a:normAutofit/>
          </a:bodyPr>
          <a:lstStyle>
            <a:lvl1pPr lvl="0" algn="l">
              <a:lnSpc>
                <a:spcPct val="114000"/>
              </a:lnSpc>
              <a:spcBef>
                <a:spcPts val="0"/>
              </a:spcBef>
              <a:spcAft>
                <a:spcPts val="0"/>
              </a:spcAft>
              <a:buClr>
                <a:schemeClr val="lt1"/>
              </a:buClr>
              <a:buSzPts val="32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9"/>
          <p:cNvSpPr txBox="1"/>
          <p:nvPr>
            <p:ph idx="1" type="body"/>
          </p:nvPr>
        </p:nvSpPr>
        <p:spPr>
          <a:xfrm>
            <a:off x="427082" y="2276722"/>
            <a:ext cx="5638800" cy="3614403"/>
          </a:xfrm>
          <a:prstGeom prst="rect">
            <a:avLst/>
          </a:prstGeom>
          <a:noFill/>
          <a:ln>
            <a:noFill/>
          </a:ln>
        </p:spPr>
        <p:txBody>
          <a:bodyPr anchorCtr="0" anchor="t" bIns="45700" lIns="91425" spcFirstLastPara="1" rIns="91425" wrap="square" tIns="45700">
            <a:normAutofit/>
          </a:bodyPr>
          <a:lstStyle>
            <a:lvl1pPr indent="-368300" lvl="0" marL="457200" algn="l">
              <a:lnSpc>
                <a:spcPct val="114000"/>
              </a:lnSpc>
              <a:spcBef>
                <a:spcPts val="0"/>
              </a:spcBef>
              <a:spcAft>
                <a:spcPts val="0"/>
              </a:spcAft>
              <a:buClr>
                <a:srgbClr val="FFFFFF"/>
              </a:buClr>
              <a:buSzPts val="2200"/>
              <a:buChar char="•"/>
              <a:defRPr>
                <a:solidFill>
                  <a:schemeClr val="lt1"/>
                </a:solidFill>
              </a:defRPr>
            </a:lvl1pPr>
            <a:lvl2pPr indent="-368300" lvl="1" marL="914400" algn="l">
              <a:lnSpc>
                <a:spcPct val="114000"/>
              </a:lnSpc>
              <a:spcBef>
                <a:spcPts val="1200"/>
              </a:spcBef>
              <a:spcAft>
                <a:spcPts val="0"/>
              </a:spcAft>
              <a:buClr>
                <a:srgbClr val="FFFFFF"/>
              </a:buClr>
              <a:buSzPts val="2200"/>
              <a:buChar char="•"/>
              <a:defRPr>
                <a:solidFill>
                  <a:schemeClr val="lt1"/>
                </a:solidFill>
              </a:defRPr>
            </a:lvl2pPr>
            <a:lvl3pPr indent="-368300" lvl="2" marL="1371600" algn="l">
              <a:lnSpc>
                <a:spcPct val="114000"/>
              </a:lnSpc>
              <a:spcBef>
                <a:spcPts val="1200"/>
              </a:spcBef>
              <a:spcAft>
                <a:spcPts val="0"/>
              </a:spcAft>
              <a:buClr>
                <a:srgbClr val="FFFFFF"/>
              </a:buClr>
              <a:buSzPts val="2200"/>
              <a:buChar char="•"/>
              <a:defRPr>
                <a:solidFill>
                  <a:schemeClr val="lt1"/>
                </a:solidFill>
              </a:defRPr>
            </a:lvl3pPr>
            <a:lvl4pPr indent="-368300" lvl="3" marL="1828800" algn="l">
              <a:lnSpc>
                <a:spcPct val="114000"/>
              </a:lnSpc>
              <a:spcBef>
                <a:spcPts val="1200"/>
              </a:spcBef>
              <a:spcAft>
                <a:spcPts val="0"/>
              </a:spcAft>
              <a:buClr>
                <a:srgbClr val="FFFFFF"/>
              </a:buClr>
              <a:buSzPts val="2200"/>
              <a:buChar char="•"/>
              <a:defRPr>
                <a:solidFill>
                  <a:schemeClr val="lt1"/>
                </a:solidFill>
              </a:defRPr>
            </a:lvl4pPr>
            <a:lvl5pPr indent="-368300" lvl="4" marL="2286000" algn="l">
              <a:lnSpc>
                <a:spcPct val="114000"/>
              </a:lnSpc>
              <a:spcBef>
                <a:spcPts val="1200"/>
              </a:spcBef>
              <a:spcAft>
                <a:spcPts val="0"/>
              </a:spcAft>
              <a:buClr>
                <a:srgbClr val="FFFFFF"/>
              </a:buClr>
              <a:buSzPts val="2200"/>
              <a:buChar char="•"/>
              <a:defRPr>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9"/>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chemeClr val="lt1"/>
                </a:solidFill>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9"/>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Quattrocento Sans"/>
                <a:ea typeface="Quattrocento Sans"/>
                <a:cs typeface="Quattrocento Sans"/>
                <a:sym typeface="Quattrocento Sans"/>
              </a:defRPr>
            </a:lvl1pPr>
            <a:lvl2pPr indent="0" lvl="1" marL="0" algn="r">
              <a:spcBef>
                <a:spcPts val="0"/>
              </a:spcBef>
              <a:buNone/>
              <a:defRPr b="0" i="0" sz="1200" u="none" cap="none" strike="noStrike">
                <a:solidFill>
                  <a:schemeClr val="lt1"/>
                </a:solidFill>
                <a:latin typeface="Quattrocento Sans"/>
                <a:ea typeface="Quattrocento Sans"/>
                <a:cs typeface="Quattrocento Sans"/>
                <a:sym typeface="Quattrocento Sans"/>
              </a:defRPr>
            </a:lvl2pPr>
            <a:lvl3pPr indent="0" lvl="2" marL="0" algn="r">
              <a:spcBef>
                <a:spcPts val="0"/>
              </a:spcBef>
              <a:buNone/>
              <a:defRPr b="0" i="0" sz="1200" u="none" cap="none" strike="noStrike">
                <a:solidFill>
                  <a:schemeClr val="lt1"/>
                </a:solidFill>
                <a:latin typeface="Quattrocento Sans"/>
                <a:ea typeface="Quattrocento Sans"/>
                <a:cs typeface="Quattrocento Sans"/>
                <a:sym typeface="Quattrocento Sans"/>
              </a:defRPr>
            </a:lvl3pPr>
            <a:lvl4pPr indent="0" lvl="3" marL="0" algn="r">
              <a:spcBef>
                <a:spcPts val="0"/>
              </a:spcBef>
              <a:buNone/>
              <a:defRPr b="0" i="0" sz="1200" u="none" cap="none" strike="noStrike">
                <a:solidFill>
                  <a:schemeClr val="lt1"/>
                </a:solidFill>
                <a:latin typeface="Quattrocento Sans"/>
                <a:ea typeface="Quattrocento Sans"/>
                <a:cs typeface="Quattrocento Sans"/>
                <a:sym typeface="Quattrocento Sans"/>
              </a:defRPr>
            </a:lvl4pPr>
            <a:lvl5pPr indent="0" lvl="4" marL="0" algn="r">
              <a:spcBef>
                <a:spcPts val="0"/>
              </a:spcBef>
              <a:buNone/>
              <a:defRPr b="0" i="0" sz="1200" u="none" cap="none" strike="noStrike">
                <a:solidFill>
                  <a:schemeClr val="lt1"/>
                </a:solidFill>
                <a:latin typeface="Quattrocento Sans"/>
                <a:ea typeface="Quattrocento Sans"/>
                <a:cs typeface="Quattrocento Sans"/>
                <a:sym typeface="Quattrocento Sans"/>
              </a:defRPr>
            </a:lvl5pPr>
            <a:lvl6pPr indent="0" lvl="5" marL="0" algn="r">
              <a:spcBef>
                <a:spcPts val="0"/>
              </a:spcBef>
              <a:buNone/>
              <a:defRPr b="0" i="0" sz="1200" u="none" cap="none" strike="noStrike">
                <a:solidFill>
                  <a:schemeClr val="lt1"/>
                </a:solidFill>
                <a:latin typeface="Quattrocento Sans"/>
                <a:ea typeface="Quattrocento Sans"/>
                <a:cs typeface="Quattrocento Sans"/>
                <a:sym typeface="Quattrocento Sans"/>
              </a:defRPr>
            </a:lvl6pPr>
            <a:lvl7pPr indent="0" lvl="6" marL="0" algn="r">
              <a:spcBef>
                <a:spcPts val="0"/>
              </a:spcBef>
              <a:buNone/>
              <a:defRPr b="0" i="0" sz="1200" u="none" cap="none" strike="noStrike">
                <a:solidFill>
                  <a:schemeClr val="lt1"/>
                </a:solidFill>
                <a:latin typeface="Quattrocento Sans"/>
                <a:ea typeface="Quattrocento Sans"/>
                <a:cs typeface="Quattrocento Sans"/>
                <a:sym typeface="Quattrocento Sans"/>
              </a:defRPr>
            </a:lvl7pPr>
            <a:lvl8pPr indent="0" lvl="7" marL="0" algn="r">
              <a:spcBef>
                <a:spcPts val="0"/>
              </a:spcBef>
              <a:buNone/>
              <a:defRPr b="0" i="0" sz="1200" u="none" cap="none" strike="noStrike">
                <a:solidFill>
                  <a:schemeClr val="lt1"/>
                </a:solidFill>
                <a:latin typeface="Quattrocento Sans"/>
                <a:ea typeface="Quattrocento Sans"/>
                <a:cs typeface="Quattrocento Sans"/>
                <a:sym typeface="Quattrocento Sans"/>
              </a:defRPr>
            </a:lvl8pPr>
            <a:lvl9pPr indent="0" lvl="8" marL="0" algn="r">
              <a:spcBef>
                <a:spcPts val="0"/>
              </a:spcBef>
              <a:buNone/>
              <a:defRPr b="0" i="0" sz="12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457200" y="365125"/>
            <a:ext cx="11303000" cy="1325563"/>
          </a:xfrm>
          <a:prstGeom prst="rect">
            <a:avLst/>
          </a:prstGeom>
          <a:noFill/>
          <a:ln>
            <a:noFill/>
          </a:ln>
        </p:spPr>
        <p:txBody>
          <a:bodyPr anchorCtr="0" anchor="ctr" bIns="45700" lIns="91425" spcFirstLastPara="1" rIns="91425" wrap="square" tIns="45700">
            <a:normAutofit/>
          </a:bodyPr>
          <a:lstStyle>
            <a:lvl1pPr lvl="0" marR="0" rtl="0" algn="l">
              <a:lnSpc>
                <a:spcPct val="114000"/>
              </a:lnSpc>
              <a:spcBef>
                <a:spcPts val="0"/>
              </a:spcBef>
              <a:spcAft>
                <a:spcPts val="0"/>
              </a:spcAft>
              <a:buClr>
                <a:schemeClr val="dk1"/>
              </a:buClr>
              <a:buSzPts val="3200"/>
              <a:buFont typeface="Quattrocento Sans"/>
              <a:buNone/>
              <a:defRPr b="0" i="0" sz="32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457200" y="2076521"/>
            <a:ext cx="11303000" cy="352061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114000"/>
              </a:lnSpc>
              <a:spcBef>
                <a:spcPts val="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1pPr>
            <a:lvl2pPr indent="-368300" lvl="1" marL="914400" marR="0" rtl="0" algn="l">
              <a:lnSpc>
                <a:spcPct val="114000"/>
              </a:lnSpc>
              <a:spcBef>
                <a:spcPts val="120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2pPr>
            <a:lvl3pPr indent="-368300" lvl="2" marL="1371600" marR="0" rtl="0" algn="l">
              <a:lnSpc>
                <a:spcPct val="114000"/>
              </a:lnSpc>
              <a:spcBef>
                <a:spcPts val="120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3pPr>
            <a:lvl4pPr indent="-368300" lvl="3" marL="1828800" marR="0" rtl="0" algn="l">
              <a:lnSpc>
                <a:spcPct val="114000"/>
              </a:lnSpc>
              <a:spcBef>
                <a:spcPts val="120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4pPr>
            <a:lvl5pPr indent="-368300" lvl="4" marL="2286000" marR="0" rtl="0" algn="l">
              <a:lnSpc>
                <a:spcPct val="114000"/>
              </a:lnSpc>
              <a:spcBef>
                <a:spcPts val="1200"/>
              </a:spcBef>
              <a:spcAft>
                <a:spcPts val="0"/>
              </a:spcAft>
              <a:buClr>
                <a:srgbClr val="000000"/>
              </a:buClr>
              <a:buSzPts val="2200"/>
              <a:buFont typeface="Arial"/>
              <a:buChar char="•"/>
              <a:defRPr b="0" i="0" sz="22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0"/>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2"/>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40"/>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52.png"/><Relationship Id="rId5" Type="http://schemas.openxmlformats.org/officeDocument/2006/relationships/image" Target="../media/image27.png"/><Relationship Id="rId6"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31.jpg"/><Relationship Id="rId5"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31.jpg"/><Relationship Id="rId4" Type="http://schemas.openxmlformats.org/officeDocument/2006/relationships/image" Target="../media/image40.png"/><Relationship Id="rId5"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image" Target="../media/image45.png"/><Relationship Id="rId5" Type="http://schemas.openxmlformats.org/officeDocument/2006/relationships/image" Target="../media/image31.jpg"/><Relationship Id="rId6"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3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3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cfd9057daf_0_5"/>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482" name="Google Shape;482;g2cfd9057daf_0_5"/>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extLst>
                  <a:ext uri="http://customooxmlschemas.google.com/">
                    <go:slidesCustomData xmlns:go="http://customooxmlschemas.google.com/" textRoundtripDataId="0"/>
                  </a:ext>
                </a:extLst>
              </a:rPr>
              <a:t>[Persona images]</a:t>
            </a:r>
            <a:endParaRPr b="1"/>
          </a:p>
        </p:txBody>
      </p:sp>
      <p:sp>
        <p:nvSpPr>
          <p:cNvPr id="483" name="Google Shape;483;g2cfd9057daf_0_5"/>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484" name="Google Shape;484;g2cfd9057daf_0_5"/>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6fc4bab90e_0_0"/>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54" name="Google Shape;554;g26fc4bab90e_0_0"/>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[Storyboard template: Images/panels and descriptions]</a:t>
            </a:r>
            <a:endParaRPr b="1"/>
          </a:p>
        </p:txBody>
      </p:sp>
      <p:sp>
        <p:nvSpPr>
          <p:cNvPr id="555" name="Google Shape;555;g26fc4bab90e_0_0"/>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56" name="Google Shape;556;g26fc4bab90e_0_0"/>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6fe4195226_0_0"/>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62" name="Google Shape;562;g26fe4195226_0_0"/>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[Content inventory and information organization]</a:t>
            </a:r>
            <a:endParaRPr b="1"/>
          </a:p>
        </p:txBody>
      </p:sp>
      <p:sp>
        <p:nvSpPr>
          <p:cNvPr id="563" name="Google Shape;563;g26fe4195226_0_0"/>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64" name="Google Shape;564;g26fe4195226_0_0"/>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26fe4195226_0_7"/>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70" name="Google Shape;570;g26fe4195226_0_7"/>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[Navigation design]</a:t>
            </a:r>
            <a:endParaRPr b="1"/>
          </a:p>
        </p:txBody>
      </p:sp>
      <p:sp>
        <p:nvSpPr>
          <p:cNvPr id="571" name="Google Shape;571;g26fe4195226_0_7"/>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72" name="Google Shape;572;g26fe4195226_0_7"/>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2700687f322_1_8"/>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78" name="Google Shape;578;g2700687f322_1_8"/>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[Low-fidelity wireframes]</a:t>
            </a:r>
            <a:endParaRPr b="1"/>
          </a:p>
        </p:txBody>
      </p:sp>
      <p:sp>
        <p:nvSpPr>
          <p:cNvPr id="579" name="Google Shape;579;g2700687f322_1_8"/>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80" name="Google Shape;580;g2700687f322_1_8"/>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700687f322_1_15"/>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86" name="Google Shape;586;g2700687f322_1_15"/>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[Mid-fidelity wireframes]</a:t>
            </a:r>
            <a:endParaRPr b="1"/>
          </a:p>
        </p:txBody>
      </p:sp>
      <p:sp>
        <p:nvSpPr>
          <p:cNvPr id="587" name="Google Shape;587;g2700687f322_1_15"/>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88" name="Google Shape;588;g2700687f322_1_15"/>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270691a6ecf_1_7"/>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94" name="Google Shape;594;g270691a6ecf_1_7"/>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[Style guide selections]</a:t>
            </a:r>
            <a:endParaRPr b="1"/>
          </a:p>
        </p:txBody>
      </p:sp>
      <p:sp>
        <p:nvSpPr>
          <p:cNvPr id="595" name="Google Shape;595;g270691a6ecf_1_7"/>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96" name="Google Shape;596;g270691a6ecf_1_7"/>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700687f322_1_22"/>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602" name="Google Shape;602;g2700687f322_1_22"/>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[Wireframes with style guide incorporated]</a:t>
            </a:r>
            <a:endParaRPr b="1"/>
          </a:p>
        </p:txBody>
      </p:sp>
      <p:sp>
        <p:nvSpPr>
          <p:cNvPr id="603" name="Google Shape;603;g2700687f322_1_22"/>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604" name="Google Shape;604;g2700687f322_1_22"/>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2706d7eba47_0_0"/>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610" name="Google Shape;610;g2706d7eba47_0_0"/>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[Interactive prototype]</a:t>
            </a:r>
            <a:endParaRPr b="1"/>
          </a:p>
        </p:txBody>
      </p:sp>
      <p:sp>
        <p:nvSpPr>
          <p:cNvPr id="611" name="Google Shape;611;g2706d7eba47_0_0"/>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612" name="Google Shape;612;g2706d7eba47_0_0"/>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270a7c2e04b_0_0"/>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618" name="Google Shape;618;g270a7c2e04b_0_0"/>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[High-fidelity mockup]</a:t>
            </a:r>
            <a:endParaRPr b="1"/>
          </a:p>
        </p:txBody>
      </p:sp>
      <p:sp>
        <p:nvSpPr>
          <p:cNvPr id="619" name="Google Shape;619;g270a7c2e04b_0_0"/>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620" name="Google Shape;620;g270a7c2e04b_0_0"/>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70a7c2e04b_0_8"/>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626" name="Google Shape;626;g270a7c2e04b_0_8"/>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[User </a:t>
            </a:r>
            <a:r>
              <a:rPr b="1" lang="en-US"/>
              <a:t>testing</a:t>
            </a:r>
            <a:r>
              <a:rPr b="1" lang="en-US"/>
              <a:t> plan]</a:t>
            </a:r>
            <a:endParaRPr b="1"/>
          </a:p>
        </p:txBody>
      </p:sp>
      <p:sp>
        <p:nvSpPr>
          <p:cNvPr id="627" name="Google Shape;627;g270a7c2e04b_0_8"/>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628" name="Google Shape;628;g270a7c2e04b_0_8"/>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cfd9057daf_0_12"/>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490" name="Google Shape;490;g2cfd9057daf_0_12"/>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[Research method selection]</a:t>
            </a:r>
            <a:endParaRPr b="1"/>
          </a:p>
        </p:txBody>
      </p:sp>
      <p:sp>
        <p:nvSpPr>
          <p:cNvPr id="491" name="Google Shape;491;g2cfd9057daf_0_12"/>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492" name="Google Shape;492;g2cfd9057daf_0_12"/>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cfd9057daf_0_0"/>
          <p:cNvSpPr txBox="1"/>
          <p:nvPr>
            <p:ph type="title"/>
          </p:nvPr>
        </p:nvSpPr>
        <p:spPr>
          <a:xfrm>
            <a:off x="431470" y="1176275"/>
            <a:ext cx="106329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5100"/>
              <a:t>TEMPLATE SLIDES BELOW</a:t>
            </a:r>
            <a:endParaRPr sz="5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
          <p:cNvSpPr txBox="1"/>
          <p:nvPr>
            <p:ph type="title"/>
          </p:nvPr>
        </p:nvSpPr>
        <p:spPr>
          <a:xfrm>
            <a:off x="457202" y="2206581"/>
            <a:ext cx="5179100" cy="731932"/>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Clr>
                <a:schemeClr val="dk1"/>
              </a:buClr>
              <a:buSzPts val="4400"/>
              <a:buFont typeface="Quattrocento Sans"/>
              <a:buNone/>
            </a:pPr>
            <a:r>
              <a:rPr lang="en-US"/>
              <a:t>Microsoft Learn</a:t>
            </a:r>
            <a:endParaRPr/>
          </a:p>
        </p:txBody>
      </p:sp>
      <p:sp>
        <p:nvSpPr>
          <p:cNvPr id="640" name="Google Shape;640;p1"/>
          <p:cNvSpPr txBox="1"/>
          <p:nvPr>
            <p:ph idx="1" type="subTitle"/>
          </p:nvPr>
        </p:nvSpPr>
        <p:spPr>
          <a:xfrm>
            <a:off x="457200" y="3897235"/>
            <a:ext cx="5638800" cy="714952"/>
          </a:xfrm>
          <a:prstGeom prst="rect">
            <a:avLst/>
          </a:prstGeom>
          <a:noFill/>
          <a:ln>
            <a:noFill/>
          </a:ln>
        </p:spPr>
        <p:txBody>
          <a:bodyPr anchorCtr="0" anchor="t" bIns="45700" lIns="91425" spcFirstLastPara="1" rIns="91425" wrap="square" tIns="45700">
            <a:normAutofit/>
          </a:bodyPr>
          <a:lstStyle/>
          <a:p>
            <a:pPr indent="0" lvl="0" marL="0" rtl="0" algn="l">
              <a:lnSpc>
                <a:spcPct val="125000"/>
              </a:lnSpc>
              <a:spcBef>
                <a:spcPts val="0"/>
              </a:spcBef>
              <a:spcAft>
                <a:spcPts val="0"/>
              </a:spcAft>
              <a:buSzPts val="2400"/>
              <a:buNone/>
            </a:pPr>
            <a:r>
              <a:rPr lang="en-US">
                <a:solidFill>
                  <a:srgbClr val="3F3F3F"/>
                </a:solidFill>
              </a:rPr>
              <a:t>Updated September 2024</a:t>
            </a:r>
            <a:endParaRPr/>
          </a:p>
        </p:txBody>
      </p:sp>
      <p:sp>
        <p:nvSpPr>
          <p:cNvPr id="641" name="Google Shape;641;p1"/>
          <p:cNvSpPr txBox="1"/>
          <p:nvPr>
            <p:ph idx="2" type="body"/>
          </p:nvPr>
        </p:nvSpPr>
        <p:spPr>
          <a:xfrm>
            <a:off x="457199" y="2948961"/>
            <a:ext cx="5179101" cy="714952"/>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4400"/>
              <a:buNone/>
            </a:pPr>
            <a:r>
              <a:rPr lang="en-US"/>
              <a:t>Learning Partner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2"/>
          <p:cNvSpPr txBox="1"/>
          <p:nvPr>
            <p:ph type="title"/>
          </p:nvPr>
        </p:nvSpPr>
        <p:spPr>
          <a:xfrm>
            <a:off x="876235" y="2099855"/>
            <a:ext cx="4788586" cy="242232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E9E6E0"/>
              </a:buClr>
              <a:buSzPts val="3200"/>
              <a:buFont typeface="Quattrocento Sans"/>
              <a:buNone/>
            </a:pPr>
            <a:r>
              <a:rPr lang="en-US"/>
              <a:t>Technology’s purpose is to empower you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2" name="Google Shape;652;p3"/>
          <p:cNvSpPr txBox="1"/>
          <p:nvPr>
            <p:ph type="title"/>
          </p:nvPr>
        </p:nvSpPr>
        <p:spPr>
          <a:xfrm>
            <a:off x="876234" y="2099855"/>
            <a:ext cx="6535219" cy="242232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CE9BD4"/>
              </a:buClr>
              <a:buSzPts val="3200"/>
              <a:buFont typeface="Quattrocento Sans"/>
              <a:buNone/>
            </a:pPr>
            <a:r>
              <a:rPr lang="en-US"/>
              <a:t>Showcase your skills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
          <p:cNvSpPr txBox="1"/>
          <p:nvPr>
            <p:ph type="title"/>
          </p:nvPr>
        </p:nvSpPr>
        <p:spPr>
          <a:xfrm>
            <a:off x="876234" y="2085107"/>
            <a:ext cx="6535219" cy="242232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8BC7EA"/>
              </a:buClr>
              <a:buSzPts val="3200"/>
              <a:buFont typeface="Quattrocento Sans"/>
              <a:buNone/>
            </a:pPr>
            <a:r>
              <a:rPr lang="en-US"/>
              <a:t>Connect with the community</a:t>
            </a:r>
            <a:endParaRPr/>
          </a:p>
        </p:txBody>
      </p:sp>
      <p:sp>
        <p:nvSpPr>
          <p:cNvPr id="658" name="Google Shape;658;p4"/>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664" name="Google Shape;664;p5"/>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
          <p:cNvSpPr txBox="1"/>
          <p:nvPr>
            <p:ph type="ctrTitle"/>
          </p:nvPr>
        </p:nvSpPr>
        <p:spPr>
          <a:xfrm>
            <a:off x="480473" y="1236539"/>
            <a:ext cx="5942295" cy="3620422"/>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chemeClr val="accent3"/>
              </a:buClr>
              <a:buSzPts val="3600"/>
              <a:buFont typeface="Quattrocento Sans"/>
              <a:buNone/>
            </a:pPr>
            <a:r>
              <a:rPr b="1" lang="en-US"/>
              <a:t>When every business relies on technology, knowing how to use it to solve problems, create, and achieve goals is critical.</a:t>
            </a:r>
            <a:endParaRPr/>
          </a:p>
        </p:txBody>
      </p:sp>
      <p:sp>
        <p:nvSpPr>
          <p:cNvPr id="670" name="Google Shape;670;p6"/>
          <p:cNvSpPr txBox="1"/>
          <p:nvPr>
            <p:ph idx="1" type="body"/>
          </p:nvPr>
        </p:nvSpPr>
        <p:spPr>
          <a:xfrm>
            <a:off x="480090" y="4856961"/>
            <a:ext cx="5942013" cy="136395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200"/>
              <a:buNone/>
            </a:pPr>
            <a:r>
              <a:rPr lang="en-US"/>
              <a:t>We empower every person and every organization on the planet to achieve more.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
          <p:cNvSpPr txBox="1"/>
          <p:nvPr>
            <p:ph idx="1" type="body"/>
          </p:nvPr>
        </p:nvSpPr>
        <p:spPr>
          <a:xfrm>
            <a:off x="427082" y="2334597"/>
            <a:ext cx="9441747" cy="361440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200"/>
              <a:buNone/>
            </a:pPr>
            <a:r>
              <a:rPr lang="en-US"/>
              <a:t>Technology’s purpose is to empower you. That’s why Microsoft Learn is designed to help you get the most value from Microsoft products and services, so you can make the most impact through the work you want to do. Whether you’re innovating or troubleshooting a problem, technology—and the skills you need to use it—are now within reach.</a:t>
            </a:r>
            <a:endParaRPr/>
          </a:p>
          <a:p>
            <a:pPr indent="-88900" lvl="0" marL="228600" rtl="0" algn="l">
              <a:lnSpc>
                <a:spcPct val="114000"/>
              </a:lnSpc>
              <a:spcBef>
                <a:spcPts val="1200"/>
              </a:spcBef>
              <a:spcAft>
                <a:spcPts val="0"/>
              </a:spcAft>
              <a:buSzPts val="2200"/>
              <a:buNone/>
            </a:pPr>
            <a:r>
              <a:t/>
            </a:r>
            <a:endParaRPr/>
          </a:p>
        </p:txBody>
      </p:sp>
      <p:sp>
        <p:nvSpPr>
          <p:cNvPr id="676" name="Google Shape;676;p7"/>
          <p:cNvSpPr txBox="1"/>
          <p:nvPr>
            <p:ph type="title"/>
          </p:nvPr>
        </p:nvSpPr>
        <p:spPr>
          <a:xfrm>
            <a:off x="427081" y="842125"/>
            <a:ext cx="11333117"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Connect with the community</a:t>
            </a:r>
            <a:endParaRPr b="1"/>
          </a:p>
        </p:txBody>
      </p:sp>
      <p:sp>
        <p:nvSpPr>
          <p:cNvPr id="677" name="Google Shape;677;p7"/>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678" name="Google Shape;678;p7"/>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descr="Two people looking at a computer&#10;&#10;Description automatically generated" id="683" name="Google Shape;683;p8"/>
          <p:cNvPicPr preferRelativeResize="0"/>
          <p:nvPr>
            <p:ph idx="2" type="pic"/>
          </p:nvPr>
        </p:nvPicPr>
        <p:blipFill rotWithShape="1">
          <a:blip r:embed="rId3">
            <a:alphaModFix/>
          </a:blip>
          <a:srcRect b="0" l="24423" r="24423" t="0"/>
          <a:stretch/>
        </p:blipFill>
        <p:spPr>
          <a:xfrm>
            <a:off x="6931025" y="0"/>
            <a:ext cx="5260975" cy="6858000"/>
          </a:xfrm>
          <a:prstGeom prst="rect">
            <a:avLst/>
          </a:prstGeom>
          <a:solidFill>
            <a:schemeClr val="lt1"/>
          </a:solidFill>
          <a:ln>
            <a:noFill/>
          </a:ln>
        </p:spPr>
      </p:pic>
      <p:sp>
        <p:nvSpPr>
          <p:cNvPr id="684" name="Google Shape;684;p8"/>
          <p:cNvSpPr txBox="1"/>
          <p:nvPr>
            <p:ph type="title"/>
          </p:nvPr>
        </p:nvSpPr>
        <p:spPr>
          <a:xfrm>
            <a:off x="427082" y="900000"/>
            <a:ext cx="4309810"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2278D4"/>
              </a:buClr>
              <a:buSzPts val="3200"/>
              <a:buFont typeface="Quattrocento Sans"/>
              <a:buNone/>
            </a:pPr>
            <a:r>
              <a:rPr lang="en-US"/>
              <a:t>See new possibilities in technology</a:t>
            </a:r>
            <a:endParaRPr/>
          </a:p>
        </p:txBody>
      </p:sp>
      <p:sp>
        <p:nvSpPr>
          <p:cNvPr id="685" name="Google Shape;685;p8"/>
          <p:cNvSpPr txBox="1"/>
          <p:nvPr>
            <p:ph idx="1" type="body"/>
          </p:nvPr>
        </p:nvSpPr>
        <p:spPr>
          <a:xfrm>
            <a:off x="427082" y="2276722"/>
            <a:ext cx="5638800" cy="361440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200"/>
              <a:buNone/>
            </a:pPr>
            <a:r>
              <a:rPr lang="en-US"/>
              <a:t>Technology’s purpose is to empower you. That’s why Microsoft Learn is designed to help you get the most value from Microsoft products and services, so you can make the most impact through the work you want to do. Whether you’re innovating or troubleshooting a problem, technology—and the skills you need to use it—are now within reach.</a:t>
            </a:r>
            <a:endParaRPr/>
          </a:p>
        </p:txBody>
      </p:sp>
      <p:sp>
        <p:nvSpPr>
          <p:cNvPr id="686" name="Google Shape;686;p8"/>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687" name="Google Shape;687;p8"/>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descr="Two people looking at a computer&#10;&#10;Description automatically generated" id="692" name="Google Shape;692;p9"/>
          <p:cNvPicPr preferRelativeResize="0"/>
          <p:nvPr>
            <p:ph idx="2" type="pic"/>
          </p:nvPr>
        </p:nvPicPr>
        <p:blipFill rotWithShape="1">
          <a:blip r:embed="rId3">
            <a:alphaModFix/>
          </a:blip>
          <a:srcRect b="0" l="24423" r="24423" t="0"/>
          <a:stretch/>
        </p:blipFill>
        <p:spPr>
          <a:xfrm>
            <a:off x="6931025" y="0"/>
            <a:ext cx="5260975" cy="6858000"/>
          </a:xfrm>
          <a:prstGeom prst="rect">
            <a:avLst/>
          </a:prstGeom>
          <a:solidFill>
            <a:srgbClr val="E9E6E0"/>
          </a:solidFill>
          <a:ln>
            <a:noFill/>
          </a:ln>
        </p:spPr>
      </p:pic>
      <p:sp>
        <p:nvSpPr>
          <p:cNvPr id="693" name="Google Shape;693;p9"/>
          <p:cNvSpPr txBox="1"/>
          <p:nvPr>
            <p:ph type="title"/>
          </p:nvPr>
        </p:nvSpPr>
        <p:spPr>
          <a:xfrm>
            <a:off x="427082" y="1681664"/>
            <a:ext cx="4354780"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chemeClr val="lt1"/>
              </a:buClr>
              <a:buSzPts val="3200"/>
              <a:buFont typeface="Quattrocento Sans"/>
              <a:buNone/>
            </a:pPr>
            <a:r>
              <a:rPr lang="en-US"/>
              <a:t>See new possibilities in technology</a:t>
            </a:r>
            <a:endParaRPr/>
          </a:p>
        </p:txBody>
      </p:sp>
      <p:sp>
        <p:nvSpPr>
          <p:cNvPr id="694" name="Google Shape;694;p9"/>
          <p:cNvSpPr txBox="1"/>
          <p:nvPr>
            <p:ph idx="1" type="body"/>
          </p:nvPr>
        </p:nvSpPr>
        <p:spPr>
          <a:xfrm>
            <a:off x="427082" y="3116261"/>
            <a:ext cx="5638800" cy="2089919"/>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200"/>
              <a:buNone/>
            </a:pPr>
            <a:r>
              <a:rPr lang="en-US">
                <a:latin typeface="Quattrocento Sans"/>
                <a:ea typeface="Quattrocento Sans"/>
                <a:cs typeface="Quattrocento Sans"/>
                <a:sym typeface="Quattrocento Sans"/>
              </a:rPr>
              <a:t>Learning benefits individuals and organizations; and we believe that equity and access to learning are universally good; it’s how we strive for the greater good.</a:t>
            </a:r>
            <a:endParaRPr/>
          </a:p>
        </p:txBody>
      </p:sp>
      <p:sp>
        <p:nvSpPr>
          <p:cNvPr id="695" name="Google Shape;695;p9"/>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696" name="Google Shape;696;p9"/>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cfd9057daf_0_19"/>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498" name="Google Shape;498;g2cfd9057daf_0_19"/>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[Research goals]</a:t>
            </a:r>
            <a:endParaRPr b="1"/>
          </a:p>
        </p:txBody>
      </p:sp>
      <p:sp>
        <p:nvSpPr>
          <p:cNvPr id="499" name="Google Shape;499;g2cfd9057daf_0_19"/>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00" name="Google Shape;500;g2cfd9057daf_0_19"/>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
          <p:cNvSpPr txBox="1"/>
          <p:nvPr>
            <p:ph type="title"/>
          </p:nvPr>
        </p:nvSpPr>
        <p:spPr>
          <a:xfrm>
            <a:off x="6096000" y="899999"/>
            <a:ext cx="5638800" cy="476628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lang="en-US">
                <a:latin typeface="Quattrocento Sans"/>
                <a:ea typeface="Quattrocento Sans"/>
                <a:cs typeface="Quattrocento Sans"/>
                <a:sym typeface="Quattrocento Sans"/>
              </a:rPr>
              <a:t>Learning benefits individuals and organizations; and we believe that equity and access to learning are universally good; it’s how we strive for the greater good.</a:t>
            </a:r>
            <a:endParaRPr>
              <a:latin typeface="Quattrocento Sans"/>
              <a:ea typeface="Quattrocento Sans"/>
              <a:cs typeface="Quattrocento Sans"/>
              <a:sym typeface="Quattrocento Sans"/>
            </a:endParaRPr>
          </a:p>
        </p:txBody>
      </p:sp>
      <p:pic>
        <p:nvPicPr>
          <p:cNvPr descr="A person standing in front of a projection screen&#10;&#10;Description automatically generated" id="702" name="Google Shape;702;p10"/>
          <p:cNvPicPr preferRelativeResize="0"/>
          <p:nvPr>
            <p:ph idx="2" type="pic"/>
          </p:nvPr>
        </p:nvPicPr>
        <p:blipFill rotWithShape="1">
          <a:blip r:embed="rId3">
            <a:alphaModFix/>
          </a:blip>
          <a:srcRect b="0" l="16699" r="16698" t="0"/>
          <a:stretch/>
        </p:blipFill>
        <p:spPr>
          <a:xfrm>
            <a:off x="457200" y="900000"/>
            <a:ext cx="5040000" cy="5049000"/>
          </a:xfrm>
          <a:prstGeom prst="roundRect">
            <a:avLst>
              <a:gd fmla="val 2630" name="adj"/>
            </a:avLst>
          </a:prstGeom>
          <a:solidFill>
            <a:srgbClr val="FFFFFF"/>
          </a:solidFill>
          <a:ln>
            <a:noFill/>
          </a:ln>
          <a:effectLst>
            <a:outerShdw blurRad="508000" sx="102000" rotWithShape="0" algn="ctr" sy="102000">
              <a:srgbClr val="73381A">
                <a:alpha val="9803"/>
              </a:srgbClr>
            </a:outerShdw>
          </a:effectLst>
        </p:spPr>
      </p:pic>
      <p:sp>
        <p:nvSpPr>
          <p:cNvPr id="703" name="Google Shape;703;p10"/>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704" name="Google Shape;704;p10"/>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11"/>
          <p:cNvPicPr preferRelativeResize="0"/>
          <p:nvPr>
            <p:ph idx="2" type="pic"/>
          </p:nvPr>
        </p:nvPicPr>
        <p:blipFill rotWithShape="1">
          <a:blip r:embed="rId3">
            <a:alphaModFix/>
          </a:blip>
          <a:srcRect b="0" l="16931" r="16930" t="0"/>
          <a:stretch/>
        </p:blipFill>
        <p:spPr>
          <a:xfrm>
            <a:off x="6694800" y="867444"/>
            <a:ext cx="5040000" cy="5081556"/>
          </a:xfrm>
          <a:prstGeom prst="roundRect">
            <a:avLst>
              <a:gd fmla="val 2630" name="adj"/>
            </a:avLst>
          </a:prstGeom>
          <a:solidFill>
            <a:schemeClr val="lt1"/>
          </a:solidFill>
          <a:ln>
            <a:noFill/>
          </a:ln>
          <a:effectLst>
            <a:outerShdw blurRad="508000" sx="102000" rotWithShape="0" algn="ctr" sy="102000">
              <a:srgbClr val="73381A">
                <a:alpha val="9803"/>
              </a:srgbClr>
            </a:outerShdw>
          </a:effectLst>
        </p:spPr>
      </p:pic>
      <p:sp>
        <p:nvSpPr>
          <p:cNvPr id="710" name="Google Shape;710;p11"/>
          <p:cNvSpPr txBox="1"/>
          <p:nvPr>
            <p:ph type="title"/>
          </p:nvPr>
        </p:nvSpPr>
        <p:spPr>
          <a:xfrm>
            <a:off x="427082" y="900000"/>
            <a:ext cx="5638800" cy="50490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lang="en-US">
                <a:latin typeface="Quattrocento Sans"/>
                <a:ea typeface="Quattrocento Sans"/>
                <a:cs typeface="Quattrocento Sans"/>
                <a:sym typeface="Quattrocento Sans"/>
              </a:rPr>
              <a:t>Learning benefits individuals and organizations; and we believe that equity and access to learning are universally good; it’s how we strive for the greater good.</a:t>
            </a:r>
            <a:endParaRPr/>
          </a:p>
        </p:txBody>
      </p:sp>
      <p:sp>
        <p:nvSpPr>
          <p:cNvPr id="711" name="Google Shape;711;p11"/>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712" name="Google Shape;712;p11"/>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
          <p:cNvSpPr/>
          <p:nvPr>
            <p:ph idx="2" type="pic"/>
          </p:nvPr>
        </p:nvSpPr>
        <p:spPr>
          <a:xfrm>
            <a:off x="9073110" y="2064223"/>
            <a:ext cx="2664000" cy="1881810"/>
          </a:xfrm>
          <a:prstGeom prst="round2SameRect">
            <a:avLst>
              <a:gd fmla="val 5869" name="adj1"/>
              <a:gd fmla="val 0" name="adj2"/>
            </a:avLst>
          </a:prstGeom>
          <a:solidFill>
            <a:srgbClr val="E9E6E0"/>
          </a:solidFill>
          <a:ln>
            <a:noFill/>
          </a:ln>
        </p:spPr>
      </p:sp>
      <p:sp>
        <p:nvSpPr>
          <p:cNvPr id="718" name="Google Shape;718;p12"/>
          <p:cNvSpPr/>
          <p:nvPr>
            <p:ph idx="3" type="pic"/>
          </p:nvPr>
        </p:nvSpPr>
        <p:spPr>
          <a:xfrm>
            <a:off x="6200515" y="2064223"/>
            <a:ext cx="2664000" cy="1881810"/>
          </a:xfrm>
          <a:prstGeom prst="round2SameRect">
            <a:avLst>
              <a:gd fmla="val 5869" name="adj1"/>
              <a:gd fmla="val 0" name="adj2"/>
            </a:avLst>
          </a:prstGeom>
          <a:solidFill>
            <a:srgbClr val="E9E6E0"/>
          </a:solidFill>
          <a:ln>
            <a:noFill/>
          </a:ln>
        </p:spPr>
      </p:sp>
      <p:pic>
        <p:nvPicPr>
          <p:cNvPr descr="A person standing in a factory&#10;&#10;Description automatically generated" id="719" name="Google Shape;719;p12"/>
          <p:cNvPicPr preferRelativeResize="0"/>
          <p:nvPr>
            <p:ph idx="4" type="pic"/>
          </p:nvPr>
        </p:nvPicPr>
        <p:blipFill rotWithShape="1">
          <a:blip r:embed="rId3">
            <a:alphaModFix/>
          </a:blip>
          <a:srcRect b="0" l="2826" r="2827" t="0"/>
          <a:stretch/>
        </p:blipFill>
        <p:spPr>
          <a:xfrm>
            <a:off x="3319958" y="2052031"/>
            <a:ext cx="2664000" cy="1881810"/>
          </a:xfrm>
          <a:prstGeom prst="round2SameRect">
            <a:avLst>
              <a:gd fmla="val 5869" name="adj1"/>
              <a:gd fmla="val 0" name="adj2"/>
            </a:avLst>
          </a:prstGeom>
          <a:solidFill>
            <a:srgbClr val="E9E6E0"/>
          </a:solidFill>
          <a:ln>
            <a:noFill/>
          </a:ln>
        </p:spPr>
      </p:pic>
      <p:sp>
        <p:nvSpPr>
          <p:cNvPr id="720" name="Google Shape;720;p12"/>
          <p:cNvSpPr txBox="1"/>
          <p:nvPr>
            <p:ph type="title"/>
          </p:nvPr>
        </p:nvSpPr>
        <p:spPr>
          <a:xfrm>
            <a:off x="439200" y="842125"/>
            <a:ext cx="11321000" cy="1046816"/>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81E2C"/>
              </a:buClr>
              <a:buSzPts val="3200"/>
              <a:buFont typeface="Quattrocento Sans"/>
              <a:buNone/>
            </a:pPr>
            <a:r>
              <a:rPr lang="en-US"/>
              <a:t>Technology’s purpose is to empower you</a:t>
            </a:r>
            <a:endParaRPr/>
          </a:p>
        </p:txBody>
      </p:sp>
      <p:sp>
        <p:nvSpPr>
          <p:cNvPr id="721" name="Google Shape;721;p12"/>
          <p:cNvSpPr/>
          <p:nvPr>
            <p:ph idx="5" type="pic"/>
          </p:nvPr>
        </p:nvSpPr>
        <p:spPr>
          <a:xfrm>
            <a:off x="452381" y="2064223"/>
            <a:ext cx="2664000" cy="1881810"/>
          </a:xfrm>
          <a:prstGeom prst="round2SameRect">
            <a:avLst>
              <a:gd fmla="val 5869" name="adj1"/>
              <a:gd fmla="val 0" name="adj2"/>
            </a:avLst>
          </a:prstGeom>
          <a:solidFill>
            <a:srgbClr val="E9E6E0"/>
          </a:solidFill>
          <a:ln>
            <a:noFill/>
          </a:ln>
        </p:spPr>
      </p:sp>
      <p:sp>
        <p:nvSpPr>
          <p:cNvPr id="722" name="Google Shape;722;p12"/>
          <p:cNvSpPr txBox="1"/>
          <p:nvPr>
            <p:ph idx="1" type="body"/>
          </p:nvPr>
        </p:nvSpPr>
        <p:spPr>
          <a:xfrm>
            <a:off x="643662" y="4715629"/>
            <a:ext cx="2273003" cy="374301"/>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Lorem ipsum dolor sit amet consecteur</a:t>
            </a:r>
            <a:endParaRPr/>
          </a:p>
        </p:txBody>
      </p:sp>
      <p:sp>
        <p:nvSpPr>
          <p:cNvPr id="723" name="Google Shape;723;p12"/>
          <p:cNvSpPr txBox="1"/>
          <p:nvPr>
            <p:ph idx="6" type="body"/>
          </p:nvPr>
        </p:nvSpPr>
        <p:spPr>
          <a:xfrm>
            <a:off x="643662" y="4325194"/>
            <a:ext cx="2273004" cy="374302"/>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b="1" lang="en-US">
                <a:latin typeface="Quattrocento Sans"/>
                <a:ea typeface="Quattrocento Sans"/>
                <a:cs typeface="Quattrocento Sans"/>
                <a:sym typeface="Quattrocento Sans"/>
              </a:rPr>
              <a:t>Andrea Simpson</a:t>
            </a:r>
            <a:endParaRPr/>
          </a:p>
        </p:txBody>
      </p:sp>
      <p:sp>
        <p:nvSpPr>
          <p:cNvPr id="724" name="Google Shape;724;p12"/>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725" name="Google Shape;725;p12"/>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6" name="Google Shape;726;p12"/>
          <p:cNvSpPr txBox="1"/>
          <p:nvPr>
            <p:ph idx="7" type="body"/>
          </p:nvPr>
        </p:nvSpPr>
        <p:spPr>
          <a:xfrm>
            <a:off x="3506783" y="4715629"/>
            <a:ext cx="2273003" cy="374301"/>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Lorem ipsum dolor sit amet consecteur</a:t>
            </a:r>
            <a:endParaRPr/>
          </a:p>
        </p:txBody>
      </p:sp>
      <p:sp>
        <p:nvSpPr>
          <p:cNvPr id="727" name="Google Shape;727;p12"/>
          <p:cNvSpPr txBox="1"/>
          <p:nvPr>
            <p:ph idx="8" type="body"/>
          </p:nvPr>
        </p:nvSpPr>
        <p:spPr>
          <a:xfrm>
            <a:off x="3506783" y="4325194"/>
            <a:ext cx="2273004" cy="374302"/>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Jeffrey Willson</a:t>
            </a:r>
            <a:endParaRPr/>
          </a:p>
        </p:txBody>
      </p:sp>
      <p:sp>
        <p:nvSpPr>
          <p:cNvPr id="728" name="Google Shape;728;p12"/>
          <p:cNvSpPr txBox="1"/>
          <p:nvPr>
            <p:ph idx="9" type="body"/>
          </p:nvPr>
        </p:nvSpPr>
        <p:spPr>
          <a:xfrm>
            <a:off x="6399884" y="4715629"/>
            <a:ext cx="2273003" cy="374301"/>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Lorem ipsum dolor sit amet consecteur</a:t>
            </a:r>
            <a:endParaRPr/>
          </a:p>
        </p:txBody>
      </p:sp>
      <p:sp>
        <p:nvSpPr>
          <p:cNvPr id="729" name="Google Shape;729;p12"/>
          <p:cNvSpPr txBox="1"/>
          <p:nvPr>
            <p:ph idx="13" type="body"/>
          </p:nvPr>
        </p:nvSpPr>
        <p:spPr>
          <a:xfrm>
            <a:off x="6399884" y="4325194"/>
            <a:ext cx="2273004" cy="374302"/>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Adriana Serrano</a:t>
            </a:r>
            <a:endParaRPr/>
          </a:p>
        </p:txBody>
      </p:sp>
      <p:sp>
        <p:nvSpPr>
          <p:cNvPr id="730" name="Google Shape;730;p12"/>
          <p:cNvSpPr txBox="1"/>
          <p:nvPr>
            <p:ph idx="14" type="body"/>
          </p:nvPr>
        </p:nvSpPr>
        <p:spPr>
          <a:xfrm>
            <a:off x="9263006" y="4715629"/>
            <a:ext cx="2273003" cy="374301"/>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Lorem ipsum dolor sit amet consecteur</a:t>
            </a:r>
            <a:endParaRPr/>
          </a:p>
        </p:txBody>
      </p:sp>
      <p:sp>
        <p:nvSpPr>
          <p:cNvPr id="731" name="Google Shape;731;p12"/>
          <p:cNvSpPr txBox="1"/>
          <p:nvPr>
            <p:ph idx="15" type="body"/>
          </p:nvPr>
        </p:nvSpPr>
        <p:spPr>
          <a:xfrm>
            <a:off x="9263006" y="4325194"/>
            <a:ext cx="2273004" cy="374302"/>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Julian Sanders</a:t>
            </a:r>
            <a:endParaRPr/>
          </a:p>
        </p:txBody>
      </p:sp>
      <p:pic>
        <p:nvPicPr>
          <p:cNvPr descr="A person sitting at a desk smiling&#10;&#10;Description automatically generated" id="732" name="Google Shape;732;p12"/>
          <p:cNvPicPr preferRelativeResize="0"/>
          <p:nvPr/>
        </p:nvPicPr>
        <p:blipFill rotWithShape="1">
          <a:blip r:embed="rId4">
            <a:alphaModFix/>
          </a:blip>
          <a:srcRect b="24031" l="20880" r="28929" t="22802"/>
          <a:stretch/>
        </p:blipFill>
        <p:spPr>
          <a:xfrm>
            <a:off x="454890" y="2048946"/>
            <a:ext cx="2664000" cy="1881810"/>
          </a:xfrm>
          <a:prstGeom prst="round2SameRect">
            <a:avLst>
              <a:gd fmla="val 5869" name="adj1"/>
              <a:gd fmla="val 0" name="adj2"/>
            </a:avLst>
          </a:prstGeom>
          <a:solidFill>
            <a:srgbClr val="E9E6E0"/>
          </a:solidFill>
          <a:ln>
            <a:noFill/>
          </a:ln>
        </p:spPr>
      </p:pic>
      <p:pic>
        <p:nvPicPr>
          <p:cNvPr descr="A person sitting at a desk smiling&#10;&#10;Description automatically generated" id="733" name="Google Shape;733;p12"/>
          <p:cNvPicPr preferRelativeResize="0"/>
          <p:nvPr/>
        </p:nvPicPr>
        <p:blipFill rotWithShape="1">
          <a:blip r:embed="rId4">
            <a:alphaModFix/>
          </a:blip>
          <a:srcRect b="24031" l="20880" r="28929" t="22802"/>
          <a:stretch/>
        </p:blipFill>
        <p:spPr>
          <a:xfrm>
            <a:off x="6208042" y="2048946"/>
            <a:ext cx="2664000" cy="1881810"/>
          </a:xfrm>
          <a:prstGeom prst="round2SameRect">
            <a:avLst>
              <a:gd fmla="val 5869" name="adj1"/>
              <a:gd fmla="val 0" name="adj2"/>
            </a:avLst>
          </a:prstGeom>
          <a:solidFill>
            <a:srgbClr val="E9E6E0"/>
          </a:solidFill>
          <a:ln>
            <a:noFill/>
          </a:ln>
        </p:spPr>
      </p:pic>
      <p:pic>
        <p:nvPicPr>
          <p:cNvPr descr="A person standing in a factory&#10;&#10;Description automatically generated" id="734" name="Google Shape;734;p12"/>
          <p:cNvPicPr preferRelativeResize="0"/>
          <p:nvPr/>
        </p:nvPicPr>
        <p:blipFill rotWithShape="1">
          <a:blip r:embed="rId3">
            <a:alphaModFix/>
          </a:blip>
          <a:srcRect b="33728" l="42280" r="0" t="5146"/>
          <a:stretch/>
        </p:blipFill>
        <p:spPr>
          <a:xfrm>
            <a:off x="9067615" y="2048946"/>
            <a:ext cx="2664000" cy="1881810"/>
          </a:xfrm>
          <a:prstGeom prst="round2SameRect">
            <a:avLst>
              <a:gd fmla="val 5869" name="adj1"/>
              <a:gd fmla="val 0" name="adj2"/>
            </a:avLst>
          </a:prstGeom>
          <a:solidFill>
            <a:srgbClr val="E9E6E0"/>
          </a:solid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3"/>
          <p:cNvSpPr txBox="1"/>
          <p:nvPr>
            <p:ph type="title"/>
          </p:nvPr>
        </p:nvSpPr>
        <p:spPr>
          <a:xfrm>
            <a:off x="438524" y="842125"/>
            <a:ext cx="11259789" cy="1046816"/>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81E2C"/>
              </a:buClr>
              <a:buSzPts val="3200"/>
              <a:buFont typeface="Quattrocento Sans"/>
              <a:buNone/>
            </a:pPr>
            <a:r>
              <a:rPr lang="en-US"/>
              <a:t>See new possibilities in technology</a:t>
            </a:r>
            <a:endParaRPr/>
          </a:p>
        </p:txBody>
      </p:sp>
      <p:sp>
        <p:nvSpPr>
          <p:cNvPr id="740" name="Google Shape;740;p13"/>
          <p:cNvSpPr txBox="1"/>
          <p:nvPr>
            <p:ph idx="1" type="body"/>
          </p:nvPr>
        </p:nvSpPr>
        <p:spPr>
          <a:xfrm>
            <a:off x="3212701" y="3278151"/>
            <a:ext cx="2176846" cy="421081"/>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2000"/>
              <a:buNone/>
            </a:pPr>
            <a:r>
              <a:rPr b="1" lang="en-US">
                <a:latin typeface="Quattrocento Sans"/>
                <a:ea typeface="Quattrocento Sans"/>
                <a:cs typeface="Quattrocento Sans"/>
                <a:sym typeface="Quattrocento Sans"/>
              </a:rPr>
              <a:t>Jeffrey Willson</a:t>
            </a:r>
            <a:endParaRPr/>
          </a:p>
        </p:txBody>
      </p:sp>
      <p:sp>
        <p:nvSpPr>
          <p:cNvPr id="741" name="Google Shape;741;p13"/>
          <p:cNvSpPr txBox="1"/>
          <p:nvPr>
            <p:ph idx="2" type="body"/>
          </p:nvPr>
        </p:nvSpPr>
        <p:spPr>
          <a:xfrm>
            <a:off x="3212701" y="3734697"/>
            <a:ext cx="2176846" cy="624281"/>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4000"/>
              </a:lnSpc>
              <a:spcBef>
                <a:spcPts val="0"/>
              </a:spcBef>
              <a:spcAft>
                <a:spcPts val="0"/>
              </a:spcAft>
              <a:buSzPct val="100000"/>
              <a:buNone/>
            </a:pPr>
            <a:r>
              <a:rPr lang="en-US"/>
              <a:t>Lorem ipsum dolor sit amet consecteur</a:t>
            </a:r>
            <a:endParaRPr/>
          </a:p>
        </p:txBody>
      </p:sp>
      <p:sp>
        <p:nvSpPr>
          <p:cNvPr id="742" name="Google Shape;742;p13"/>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743" name="Google Shape;743;p13"/>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person standing in a factory&#10;&#10;Description automatically generated" id="744" name="Google Shape;744;p13"/>
          <p:cNvPicPr preferRelativeResize="0"/>
          <p:nvPr>
            <p:ph idx="3" type="pic"/>
          </p:nvPr>
        </p:nvPicPr>
        <p:blipFill rotWithShape="1">
          <a:blip r:embed="rId3">
            <a:alphaModFix/>
          </a:blip>
          <a:srcRect b="0" l="25065" r="25066" t="0"/>
          <a:stretch/>
        </p:blipFill>
        <p:spPr>
          <a:xfrm>
            <a:off x="815872" y="2478381"/>
            <a:ext cx="2058034" cy="2751307"/>
          </a:xfrm>
          <a:prstGeom prst="roundRect">
            <a:avLst>
              <a:gd fmla="val 3014" name="adj"/>
            </a:avLst>
          </a:prstGeom>
          <a:solidFill>
            <a:srgbClr val="EAEAE6"/>
          </a:solidFill>
          <a:ln>
            <a:noFill/>
          </a:ln>
        </p:spPr>
      </p:pic>
      <p:pic>
        <p:nvPicPr>
          <p:cNvPr id="745" name="Google Shape;745;p13"/>
          <p:cNvPicPr preferRelativeResize="0"/>
          <p:nvPr>
            <p:ph idx="4" type="pic"/>
          </p:nvPr>
        </p:nvPicPr>
        <p:blipFill rotWithShape="1">
          <a:blip r:embed="rId4">
            <a:alphaModFix/>
          </a:blip>
          <a:srcRect b="0" l="25071" r="25071" t="0"/>
          <a:stretch/>
        </p:blipFill>
        <p:spPr>
          <a:xfrm>
            <a:off x="6716614" y="2478381"/>
            <a:ext cx="2058034" cy="2751307"/>
          </a:xfrm>
          <a:prstGeom prst="roundRect">
            <a:avLst>
              <a:gd fmla="val 3014" name="adj"/>
            </a:avLst>
          </a:prstGeom>
          <a:solidFill>
            <a:srgbClr val="EAEAE6"/>
          </a:solidFill>
          <a:ln>
            <a:noFill/>
          </a:ln>
        </p:spPr>
      </p:pic>
      <p:sp>
        <p:nvSpPr>
          <p:cNvPr id="746" name="Google Shape;746;p13"/>
          <p:cNvSpPr txBox="1"/>
          <p:nvPr>
            <p:ph idx="5" type="body"/>
          </p:nvPr>
        </p:nvSpPr>
        <p:spPr>
          <a:xfrm>
            <a:off x="9117112" y="3278151"/>
            <a:ext cx="2176846" cy="421081"/>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2000"/>
              <a:buNone/>
            </a:pPr>
            <a:r>
              <a:rPr lang="en-US"/>
              <a:t>Adriana Serrano </a:t>
            </a:r>
            <a:endParaRPr/>
          </a:p>
        </p:txBody>
      </p:sp>
      <p:sp>
        <p:nvSpPr>
          <p:cNvPr id="747" name="Google Shape;747;p13"/>
          <p:cNvSpPr txBox="1"/>
          <p:nvPr>
            <p:ph idx="6" type="body"/>
          </p:nvPr>
        </p:nvSpPr>
        <p:spPr>
          <a:xfrm>
            <a:off x="9117112" y="3734697"/>
            <a:ext cx="2176846" cy="624281"/>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4000"/>
              </a:lnSpc>
              <a:spcBef>
                <a:spcPts val="0"/>
              </a:spcBef>
              <a:spcAft>
                <a:spcPts val="0"/>
              </a:spcAft>
              <a:buSzPct val="100000"/>
              <a:buNone/>
            </a:pPr>
            <a:r>
              <a:rPr lang="en-US"/>
              <a:t>Lorem ipsum dolor sit amet consecteur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4"/>
          <p:cNvSpPr txBox="1"/>
          <p:nvPr>
            <p:ph type="title"/>
          </p:nvPr>
        </p:nvSpPr>
        <p:spPr>
          <a:xfrm>
            <a:off x="438524" y="842125"/>
            <a:ext cx="11259789" cy="1046816"/>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81E2C"/>
              </a:buClr>
              <a:buSzPts val="3200"/>
              <a:buFont typeface="Quattrocento Sans"/>
              <a:buNone/>
            </a:pPr>
            <a:r>
              <a:rPr lang="en-US"/>
              <a:t>See new possibilities in technology</a:t>
            </a:r>
            <a:endParaRPr/>
          </a:p>
        </p:txBody>
      </p:sp>
      <p:sp>
        <p:nvSpPr>
          <p:cNvPr id="753" name="Google Shape;753;p14"/>
          <p:cNvSpPr txBox="1"/>
          <p:nvPr>
            <p:ph idx="1" type="body"/>
          </p:nvPr>
        </p:nvSpPr>
        <p:spPr>
          <a:xfrm>
            <a:off x="469872" y="4653573"/>
            <a:ext cx="5166429" cy="433102"/>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2200"/>
              <a:buNone/>
            </a:pPr>
            <a:r>
              <a:rPr lang="en-US" sz="2200"/>
              <a:t>Jeffrey Willson</a:t>
            </a:r>
            <a:endParaRPr/>
          </a:p>
        </p:txBody>
      </p:sp>
      <p:sp>
        <p:nvSpPr>
          <p:cNvPr id="754" name="Google Shape;754;p14"/>
          <p:cNvSpPr txBox="1"/>
          <p:nvPr>
            <p:ph idx="2" type="body"/>
          </p:nvPr>
        </p:nvSpPr>
        <p:spPr>
          <a:xfrm>
            <a:off x="477782" y="5086675"/>
            <a:ext cx="5158034" cy="563011"/>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800"/>
              <a:buNone/>
            </a:pPr>
            <a:r>
              <a:rPr lang="en-US"/>
              <a:t>Lorem ipsum dolor sit amet consecteur</a:t>
            </a:r>
            <a:endParaRPr/>
          </a:p>
        </p:txBody>
      </p:sp>
      <p:sp>
        <p:nvSpPr>
          <p:cNvPr id="755" name="Google Shape;755;p14"/>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756" name="Google Shape;756;p14"/>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person standing in a factory&#10;&#10;Description automatically generated" id="757" name="Google Shape;757;p14"/>
          <p:cNvPicPr preferRelativeResize="0"/>
          <p:nvPr>
            <p:ph idx="3" type="pic"/>
          </p:nvPr>
        </p:nvPicPr>
        <p:blipFill rotWithShape="1">
          <a:blip r:embed="rId3">
            <a:alphaModFix/>
          </a:blip>
          <a:srcRect b="17731" l="0" r="0" t="17731"/>
          <a:stretch/>
        </p:blipFill>
        <p:spPr>
          <a:xfrm>
            <a:off x="438524" y="2200736"/>
            <a:ext cx="5197778" cy="2237612"/>
          </a:xfrm>
          <a:prstGeom prst="roundRect">
            <a:avLst>
              <a:gd fmla="val 6371" name="adj"/>
            </a:avLst>
          </a:prstGeom>
          <a:solidFill>
            <a:srgbClr val="FFFFFF"/>
          </a:solidFill>
          <a:ln>
            <a:noFill/>
          </a:ln>
          <a:effectLst>
            <a:outerShdw blurRad="508000" rotWithShape="0" algn="t">
              <a:srgbClr val="000000">
                <a:alpha val="14901"/>
              </a:srgbClr>
            </a:outerShdw>
          </a:effectLst>
        </p:spPr>
      </p:pic>
      <p:pic>
        <p:nvPicPr>
          <p:cNvPr id="758" name="Google Shape;758;p14"/>
          <p:cNvPicPr preferRelativeResize="0"/>
          <p:nvPr>
            <p:ph idx="4" type="pic"/>
          </p:nvPr>
        </p:nvPicPr>
        <p:blipFill rotWithShape="1">
          <a:blip r:embed="rId4">
            <a:alphaModFix/>
          </a:blip>
          <a:srcRect b="17723" l="0" r="0" t="17723"/>
          <a:stretch/>
        </p:blipFill>
        <p:spPr>
          <a:xfrm>
            <a:off x="6494551" y="2200736"/>
            <a:ext cx="5197778" cy="2237612"/>
          </a:xfrm>
          <a:prstGeom prst="roundRect">
            <a:avLst>
              <a:gd fmla="val 6371" name="adj"/>
            </a:avLst>
          </a:prstGeom>
          <a:solidFill>
            <a:srgbClr val="FFFFFF"/>
          </a:solidFill>
          <a:ln>
            <a:noFill/>
          </a:ln>
          <a:effectLst>
            <a:outerShdw blurRad="508000" rotWithShape="0" algn="t">
              <a:srgbClr val="000000">
                <a:alpha val="14901"/>
              </a:srgbClr>
            </a:outerShdw>
          </a:effectLst>
        </p:spPr>
      </p:pic>
      <p:sp>
        <p:nvSpPr>
          <p:cNvPr id="759" name="Google Shape;759;p14"/>
          <p:cNvSpPr txBox="1"/>
          <p:nvPr>
            <p:ph idx="5" type="body"/>
          </p:nvPr>
        </p:nvSpPr>
        <p:spPr>
          <a:xfrm>
            <a:off x="6491849" y="4653573"/>
            <a:ext cx="5166429" cy="433102"/>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2200"/>
              <a:buNone/>
            </a:pPr>
            <a:r>
              <a:rPr lang="en-US" sz="2200"/>
              <a:t>Adriana Serrano</a:t>
            </a:r>
            <a:endParaRPr/>
          </a:p>
        </p:txBody>
      </p:sp>
      <p:sp>
        <p:nvSpPr>
          <p:cNvPr id="760" name="Google Shape;760;p14"/>
          <p:cNvSpPr txBox="1"/>
          <p:nvPr>
            <p:ph idx="6" type="body"/>
          </p:nvPr>
        </p:nvSpPr>
        <p:spPr>
          <a:xfrm>
            <a:off x="6499759" y="5086675"/>
            <a:ext cx="5158034" cy="563011"/>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800"/>
              <a:buNone/>
            </a:pPr>
            <a:r>
              <a:rPr lang="en-US"/>
              <a:t>Lorem ipsum dolor sit amet consecteur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5"/>
          <p:cNvSpPr txBox="1"/>
          <p:nvPr>
            <p:ph type="title"/>
          </p:nvPr>
        </p:nvSpPr>
        <p:spPr>
          <a:xfrm>
            <a:off x="439200" y="839040"/>
            <a:ext cx="11752800" cy="10476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C63CCD"/>
              </a:buClr>
              <a:buSzPts val="3200"/>
              <a:buFont typeface="Quattrocento Sans"/>
              <a:buNone/>
            </a:pPr>
            <a:r>
              <a:rPr lang="en-US"/>
              <a:t>Technology’s purpose is to empower you</a:t>
            </a:r>
            <a:endParaRPr/>
          </a:p>
        </p:txBody>
      </p:sp>
      <p:sp>
        <p:nvSpPr>
          <p:cNvPr id="766" name="Google Shape;766;p15"/>
          <p:cNvSpPr txBox="1"/>
          <p:nvPr>
            <p:ph idx="1" type="body"/>
          </p:nvPr>
        </p:nvSpPr>
        <p:spPr>
          <a:xfrm>
            <a:off x="439201" y="2063121"/>
            <a:ext cx="3361942" cy="71570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4000"/>
              </a:lnSpc>
              <a:spcBef>
                <a:spcPts val="0"/>
              </a:spcBef>
              <a:spcAft>
                <a:spcPts val="0"/>
              </a:spcAft>
              <a:buSzPts val="2000"/>
              <a:buNone/>
            </a:pPr>
            <a:r>
              <a:rPr lang="en-US"/>
              <a:t>See new possibilities in technology</a:t>
            </a:r>
            <a:endParaRPr/>
          </a:p>
        </p:txBody>
      </p:sp>
      <p:sp>
        <p:nvSpPr>
          <p:cNvPr id="767" name="Google Shape;767;p15"/>
          <p:cNvSpPr txBox="1"/>
          <p:nvPr>
            <p:ph idx="2" type="body"/>
          </p:nvPr>
        </p:nvSpPr>
        <p:spPr>
          <a:xfrm>
            <a:off x="439565" y="4735006"/>
            <a:ext cx="3361470" cy="1353912"/>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the onus to learn new skills typically falls on you, competing against countless other priorities for your time.</a:t>
            </a:r>
            <a:endParaRPr/>
          </a:p>
        </p:txBody>
      </p:sp>
      <p:pic>
        <p:nvPicPr>
          <p:cNvPr id="768" name="Google Shape;768;p15"/>
          <p:cNvPicPr preferRelativeResize="0"/>
          <p:nvPr>
            <p:ph idx="3" type="pic"/>
          </p:nvPr>
        </p:nvPicPr>
        <p:blipFill rotWithShape="1">
          <a:blip r:embed="rId3">
            <a:alphaModFix/>
          </a:blip>
          <a:srcRect b="441" l="0" r="0" t="442"/>
          <a:stretch/>
        </p:blipFill>
        <p:spPr>
          <a:xfrm>
            <a:off x="520267" y="2947957"/>
            <a:ext cx="1440000" cy="1440000"/>
          </a:xfrm>
          <a:prstGeom prst="roundRect">
            <a:avLst>
              <a:gd fmla="val 3366" name="adj"/>
            </a:avLst>
          </a:prstGeom>
          <a:noFill/>
          <a:ln>
            <a:noFill/>
          </a:ln>
        </p:spPr>
      </p:pic>
      <p:sp>
        <p:nvSpPr>
          <p:cNvPr id="769" name="Google Shape;769;p15"/>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770" name="Google Shape;770;p15"/>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1" name="Google Shape;771;p15"/>
          <p:cNvSpPr txBox="1"/>
          <p:nvPr>
            <p:ph idx="4" type="body"/>
          </p:nvPr>
        </p:nvSpPr>
        <p:spPr>
          <a:xfrm>
            <a:off x="8348036" y="2063121"/>
            <a:ext cx="3361942" cy="71570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4000"/>
              </a:lnSpc>
              <a:spcBef>
                <a:spcPts val="0"/>
              </a:spcBef>
              <a:spcAft>
                <a:spcPts val="0"/>
              </a:spcAft>
              <a:buSzPts val="2000"/>
              <a:buNone/>
            </a:pPr>
            <a:r>
              <a:rPr lang="en-US"/>
              <a:t>Connect with the community</a:t>
            </a:r>
            <a:endParaRPr/>
          </a:p>
        </p:txBody>
      </p:sp>
      <p:sp>
        <p:nvSpPr>
          <p:cNvPr id="772" name="Google Shape;772;p15"/>
          <p:cNvSpPr txBox="1"/>
          <p:nvPr>
            <p:ph idx="5" type="body"/>
          </p:nvPr>
        </p:nvSpPr>
        <p:spPr>
          <a:xfrm>
            <a:off x="8348400" y="4735006"/>
            <a:ext cx="3094663"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Microsoft Learn enables you to gain new skills at your own pace</a:t>
            </a:r>
            <a:endParaRPr/>
          </a:p>
        </p:txBody>
      </p:sp>
      <p:sp>
        <p:nvSpPr>
          <p:cNvPr id="773" name="Google Shape;773;p15"/>
          <p:cNvSpPr txBox="1"/>
          <p:nvPr>
            <p:ph idx="6" type="body"/>
          </p:nvPr>
        </p:nvSpPr>
        <p:spPr>
          <a:xfrm>
            <a:off x="4379815" y="2063121"/>
            <a:ext cx="3361942"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Showcase your skills</a:t>
            </a:r>
            <a:endParaRPr/>
          </a:p>
        </p:txBody>
      </p:sp>
      <p:sp>
        <p:nvSpPr>
          <p:cNvPr id="774" name="Google Shape;774;p15"/>
          <p:cNvSpPr txBox="1"/>
          <p:nvPr>
            <p:ph idx="7" type="body"/>
          </p:nvPr>
        </p:nvSpPr>
        <p:spPr>
          <a:xfrm>
            <a:off x="4380179" y="4735006"/>
            <a:ext cx="3215240" cy="1353912"/>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Microsoft Learn is designed to help you get the most value from Microsoft products and services</a:t>
            </a:r>
            <a:endParaRPr/>
          </a:p>
        </p:txBody>
      </p:sp>
      <p:pic>
        <p:nvPicPr>
          <p:cNvPr id="775" name="Google Shape;775;p15"/>
          <p:cNvPicPr preferRelativeResize="0"/>
          <p:nvPr>
            <p:ph idx="8" type="pic"/>
          </p:nvPr>
        </p:nvPicPr>
        <p:blipFill rotWithShape="1">
          <a:blip r:embed="rId4">
            <a:alphaModFix/>
          </a:blip>
          <a:srcRect b="-8600" l="-178" r="-7047" t="-504"/>
          <a:stretch/>
        </p:blipFill>
        <p:spPr>
          <a:xfrm>
            <a:off x="4467797" y="3005831"/>
            <a:ext cx="1737059" cy="1571087"/>
          </a:xfrm>
          <a:prstGeom prst="roundRect">
            <a:avLst>
              <a:gd fmla="val 3366" name="adj"/>
            </a:avLst>
          </a:prstGeom>
          <a:noFill/>
          <a:ln>
            <a:noFill/>
          </a:ln>
        </p:spPr>
      </p:pic>
      <p:pic>
        <p:nvPicPr>
          <p:cNvPr id="776" name="Google Shape;776;p15"/>
          <p:cNvPicPr preferRelativeResize="0"/>
          <p:nvPr>
            <p:ph idx="9" type="pic"/>
          </p:nvPr>
        </p:nvPicPr>
        <p:blipFill rotWithShape="1">
          <a:blip r:embed="rId5">
            <a:alphaModFix/>
          </a:blip>
          <a:srcRect b="0" l="-160" r="153" t="0"/>
          <a:stretch/>
        </p:blipFill>
        <p:spPr>
          <a:xfrm>
            <a:off x="8446419" y="3005832"/>
            <a:ext cx="2090057" cy="1440000"/>
          </a:xfrm>
          <a:prstGeom prst="roundRect">
            <a:avLst>
              <a:gd fmla="val 3366" name="adj"/>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6"/>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C63CCD"/>
              </a:buClr>
              <a:buSzPts val="3200"/>
              <a:buFont typeface="Quattrocento Sans"/>
              <a:buNone/>
            </a:pPr>
            <a:r>
              <a:rPr lang="en-US"/>
              <a:t>Technology’s purpose is to empower you</a:t>
            </a:r>
            <a:endParaRPr/>
          </a:p>
        </p:txBody>
      </p:sp>
      <p:sp>
        <p:nvSpPr>
          <p:cNvPr id="782" name="Google Shape;782;p16"/>
          <p:cNvSpPr txBox="1"/>
          <p:nvPr>
            <p:ph idx="1" type="body"/>
          </p:nvPr>
        </p:nvSpPr>
        <p:spPr>
          <a:xfrm>
            <a:off x="439201" y="2063121"/>
            <a:ext cx="2471639"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Our commitments</a:t>
            </a:r>
            <a:endParaRPr/>
          </a:p>
        </p:txBody>
      </p:sp>
      <p:pic>
        <p:nvPicPr>
          <p:cNvPr id="783" name="Google Shape;783;p16"/>
          <p:cNvPicPr preferRelativeResize="0"/>
          <p:nvPr>
            <p:ph idx="2" type="pic"/>
          </p:nvPr>
        </p:nvPicPr>
        <p:blipFill rotWithShape="1">
          <a:blip r:embed="rId3">
            <a:alphaModFix/>
          </a:blip>
          <a:srcRect b="441" l="0" r="0" t="442"/>
          <a:stretch/>
        </p:blipFill>
        <p:spPr>
          <a:xfrm>
            <a:off x="520267" y="2947957"/>
            <a:ext cx="1440000" cy="1440000"/>
          </a:xfrm>
          <a:prstGeom prst="roundRect">
            <a:avLst>
              <a:gd fmla="val 3366" name="adj"/>
            </a:avLst>
          </a:prstGeom>
          <a:noFill/>
          <a:ln>
            <a:noFill/>
          </a:ln>
        </p:spPr>
      </p:pic>
      <p:sp>
        <p:nvSpPr>
          <p:cNvPr id="784" name="Google Shape;784;p16"/>
          <p:cNvSpPr txBox="1"/>
          <p:nvPr>
            <p:ph idx="3" type="body"/>
          </p:nvPr>
        </p:nvSpPr>
        <p:spPr>
          <a:xfrm>
            <a:off x="3375780" y="2063121"/>
            <a:ext cx="2471639"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Our commitments</a:t>
            </a:r>
            <a:endParaRPr/>
          </a:p>
        </p:txBody>
      </p:sp>
      <p:sp>
        <p:nvSpPr>
          <p:cNvPr id="785" name="Google Shape;785;p16"/>
          <p:cNvSpPr txBox="1"/>
          <p:nvPr>
            <p:ph idx="4" type="body"/>
          </p:nvPr>
        </p:nvSpPr>
        <p:spPr>
          <a:xfrm>
            <a:off x="6312359" y="2063121"/>
            <a:ext cx="2471639"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Our commitments</a:t>
            </a:r>
            <a:endParaRPr/>
          </a:p>
        </p:txBody>
      </p:sp>
      <p:sp>
        <p:nvSpPr>
          <p:cNvPr id="786" name="Google Shape;786;p16"/>
          <p:cNvSpPr txBox="1"/>
          <p:nvPr>
            <p:ph idx="5" type="body"/>
          </p:nvPr>
        </p:nvSpPr>
        <p:spPr>
          <a:xfrm>
            <a:off x="9248938" y="2063121"/>
            <a:ext cx="2471639"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Our commitments</a:t>
            </a:r>
            <a:endParaRPr/>
          </a:p>
        </p:txBody>
      </p:sp>
      <p:pic>
        <p:nvPicPr>
          <p:cNvPr id="787" name="Google Shape;787;p16"/>
          <p:cNvPicPr preferRelativeResize="0"/>
          <p:nvPr>
            <p:ph idx="6" type="pic"/>
          </p:nvPr>
        </p:nvPicPr>
        <p:blipFill rotWithShape="1">
          <a:blip r:embed="rId4">
            <a:alphaModFix/>
          </a:blip>
          <a:srcRect b="0" l="-1596" r="217" t="0"/>
          <a:stretch/>
        </p:blipFill>
        <p:spPr>
          <a:xfrm>
            <a:off x="3311371" y="3005832"/>
            <a:ext cx="1642369" cy="1440000"/>
          </a:xfrm>
          <a:prstGeom prst="roundRect">
            <a:avLst>
              <a:gd fmla="val 3366" name="adj"/>
            </a:avLst>
          </a:prstGeom>
          <a:noFill/>
          <a:ln>
            <a:noFill/>
          </a:ln>
        </p:spPr>
      </p:pic>
      <p:pic>
        <p:nvPicPr>
          <p:cNvPr id="788" name="Google Shape;788;p16"/>
          <p:cNvPicPr preferRelativeResize="0"/>
          <p:nvPr>
            <p:ph idx="7" type="pic"/>
          </p:nvPr>
        </p:nvPicPr>
        <p:blipFill rotWithShape="1">
          <a:blip r:embed="rId5">
            <a:alphaModFix/>
          </a:blip>
          <a:srcRect b="-651" l="0" r="0" t="-87"/>
          <a:stretch/>
        </p:blipFill>
        <p:spPr>
          <a:xfrm>
            <a:off x="6375159" y="2921937"/>
            <a:ext cx="1440000" cy="1616843"/>
          </a:xfrm>
          <a:prstGeom prst="roundRect">
            <a:avLst>
              <a:gd fmla="val 3366" name="adj"/>
            </a:avLst>
          </a:prstGeom>
          <a:noFill/>
          <a:ln>
            <a:noFill/>
          </a:ln>
        </p:spPr>
      </p:pic>
      <p:pic>
        <p:nvPicPr>
          <p:cNvPr id="789" name="Google Shape;789;p16"/>
          <p:cNvPicPr preferRelativeResize="0"/>
          <p:nvPr>
            <p:ph idx="8" type="pic"/>
          </p:nvPr>
        </p:nvPicPr>
        <p:blipFill rotWithShape="1">
          <a:blip r:embed="rId6">
            <a:alphaModFix/>
          </a:blip>
          <a:srcRect b="0" l="152" r="539" t="0"/>
          <a:stretch/>
        </p:blipFill>
        <p:spPr>
          <a:xfrm>
            <a:off x="9328390" y="3005832"/>
            <a:ext cx="2075473" cy="1440000"/>
          </a:xfrm>
          <a:prstGeom prst="roundRect">
            <a:avLst>
              <a:gd fmla="val 3366" name="adj"/>
            </a:avLst>
          </a:prstGeom>
          <a:noFill/>
          <a:ln>
            <a:noFill/>
          </a:ln>
        </p:spPr>
      </p:pic>
      <p:sp>
        <p:nvSpPr>
          <p:cNvPr id="790" name="Google Shape;790;p16"/>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791" name="Google Shape;791;p16"/>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2" name="Google Shape;792;p16"/>
          <p:cNvSpPr txBox="1"/>
          <p:nvPr>
            <p:ph idx="9" type="body"/>
          </p:nvPr>
        </p:nvSpPr>
        <p:spPr>
          <a:xfrm>
            <a:off x="439565" y="4677131"/>
            <a:ext cx="2471639"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Support inclusive economic opportunity</a:t>
            </a:r>
            <a:endParaRPr/>
          </a:p>
        </p:txBody>
      </p:sp>
      <p:sp>
        <p:nvSpPr>
          <p:cNvPr id="793" name="Google Shape;793;p16"/>
          <p:cNvSpPr txBox="1"/>
          <p:nvPr>
            <p:ph idx="13" type="body"/>
          </p:nvPr>
        </p:nvSpPr>
        <p:spPr>
          <a:xfrm>
            <a:off x="6312359" y="4735006"/>
            <a:ext cx="2079473"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Create a sustainable future</a:t>
            </a:r>
            <a:endParaRPr/>
          </a:p>
        </p:txBody>
      </p:sp>
      <p:sp>
        <p:nvSpPr>
          <p:cNvPr id="794" name="Google Shape;794;p16"/>
          <p:cNvSpPr txBox="1"/>
          <p:nvPr>
            <p:ph idx="14" type="body"/>
          </p:nvPr>
        </p:nvSpPr>
        <p:spPr>
          <a:xfrm>
            <a:off x="3375779" y="4677131"/>
            <a:ext cx="2471639"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Technology’s purpose is to empower you</a:t>
            </a:r>
            <a:endParaRPr/>
          </a:p>
        </p:txBody>
      </p:sp>
      <p:sp>
        <p:nvSpPr>
          <p:cNvPr id="795" name="Google Shape;795;p16"/>
          <p:cNvSpPr txBox="1"/>
          <p:nvPr>
            <p:ph idx="15" type="body"/>
          </p:nvPr>
        </p:nvSpPr>
        <p:spPr>
          <a:xfrm>
            <a:off x="9248938" y="4735006"/>
            <a:ext cx="2313798"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Gain new skills at your own pace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7"/>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C63CCD"/>
              </a:buClr>
              <a:buSzPts val="3200"/>
              <a:buFont typeface="Quattrocento Sans"/>
              <a:buNone/>
            </a:pPr>
            <a:r>
              <a:rPr lang="en-US"/>
              <a:t>Technology’s purpose is to empower you</a:t>
            </a:r>
            <a:endParaRPr/>
          </a:p>
        </p:txBody>
      </p:sp>
      <p:sp>
        <p:nvSpPr>
          <p:cNvPr id="801" name="Google Shape;801;p17"/>
          <p:cNvSpPr txBox="1"/>
          <p:nvPr>
            <p:ph idx="1" type="body"/>
          </p:nvPr>
        </p:nvSpPr>
        <p:spPr>
          <a:xfrm>
            <a:off x="439202" y="2120996"/>
            <a:ext cx="2086737"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800"/>
              <a:buNone/>
            </a:pPr>
            <a:r>
              <a:rPr lang="en-US"/>
              <a:t>Showcase your skills on time</a:t>
            </a:r>
            <a:endParaRPr/>
          </a:p>
        </p:txBody>
      </p:sp>
      <p:pic>
        <p:nvPicPr>
          <p:cNvPr id="802" name="Google Shape;802;p17"/>
          <p:cNvPicPr preferRelativeResize="0"/>
          <p:nvPr>
            <p:ph idx="2" type="pic"/>
          </p:nvPr>
        </p:nvPicPr>
        <p:blipFill rotWithShape="1">
          <a:blip r:embed="rId3">
            <a:alphaModFix/>
          </a:blip>
          <a:srcRect b="0" l="0" r="0" t="0"/>
          <a:stretch/>
        </p:blipFill>
        <p:spPr>
          <a:xfrm>
            <a:off x="520268" y="2947958"/>
            <a:ext cx="1440000" cy="1440000"/>
          </a:xfrm>
          <a:prstGeom prst="roundRect">
            <a:avLst>
              <a:gd fmla="val 3366" name="adj"/>
            </a:avLst>
          </a:prstGeom>
          <a:noFill/>
          <a:ln>
            <a:noFill/>
          </a:ln>
        </p:spPr>
      </p:pic>
      <p:sp>
        <p:nvSpPr>
          <p:cNvPr id="803" name="Google Shape;803;p17"/>
          <p:cNvSpPr txBox="1"/>
          <p:nvPr>
            <p:ph idx="3" type="body"/>
          </p:nvPr>
        </p:nvSpPr>
        <p:spPr>
          <a:xfrm>
            <a:off x="2760370" y="2063121"/>
            <a:ext cx="2075326"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800"/>
              <a:buNone/>
            </a:pPr>
            <a:r>
              <a:rPr lang="en-US"/>
              <a:t>Learn by doing</a:t>
            </a:r>
            <a:endParaRPr/>
          </a:p>
        </p:txBody>
      </p:sp>
      <p:sp>
        <p:nvSpPr>
          <p:cNvPr id="804" name="Google Shape;804;p17"/>
          <p:cNvSpPr txBox="1"/>
          <p:nvPr>
            <p:ph idx="4" type="body"/>
          </p:nvPr>
        </p:nvSpPr>
        <p:spPr>
          <a:xfrm>
            <a:off x="5070127" y="2063121"/>
            <a:ext cx="2075326"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800"/>
              <a:buNone/>
            </a:pPr>
            <a:r>
              <a:rPr lang="en-US"/>
              <a:t>Connect with the community</a:t>
            </a:r>
            <a:endParaRPr/>
          </a:p>
        </p:txBody>
      </p:sp>
      <p:sp>
        <p:nvSpPr>
          <p:cNvPr id="805" name="Google Shape;805;p17"/>
          <p:cNvSpPr txBox="1"/>
          <p:nvPr>
            <p:ph idx="5" type="body"/>
          </p:nvPr>
        </p:nvSpPr>
        <p:spPr>
          <a:xfrm>
            <a:off x="7373712" y="2063121"/>
            <a:ext cx="2075326"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800"/>
              <a:buNone/>
            </a:pPr>
            <a:r>
              <a:rPr lang="en-US"/>
              <a:t>See new possibilities</a:t>
            </a:r>
            <a:endParaRPr/>
          </a:p>
        </p:txBody>
      </p:sp>
      <p:sp>
        <p:nvSpPr>
          <p:cNvPr id="806" name="Google Shape;806;p17"/>
          <p:cNvSpPr txBox="1"/>
          <p:nvPr>
            <p:ph idx="6" type="body"/>
          </p:nvPr>
        </p:nvSpPr>
        <p:spPr>
          <a:xfrm>
            <a:off x="9677292" y="2063121"/>
            <a:ext cx="2075326" cy="7157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800"/>
              <a:buNone/>
            </a:pPr>
            <a:r>
              <a:rPr lang="en-US"/>
              <a:t>Our commitments</a:t>
            </a:r>
            <a:endParaRPr/>
          </a:p>
        </p:txBody>
      </p:sp>
      <p:pic>
        <p:nvPicPr>
          <p:cNvPr id="807" name="Google Shape;807;p17"/>
          <p:cNvPicPr preferRelativeResize="0"/>
          <p:nvPr>
            <p:ph idx="7" type="pic"/>
          </p:nvPr>
        </p:nvPicPr>
        <p:blipFill rotWithShape="1">
          <a:blip r:embed="rId4">
            <a:alphaModFix/>
          </a:blip>
          <a:srcRect b="441" l="0" r="0" t="442"/>
          <a:stretch/>
        </p:blipFill>
        <p:spPr>
          <a:xfrm>
            <a:off x="2841438" y="2947958"/>
            <a:ext cx="1440000" cy="1440000"/>
          </a:xfrm>
          <a:prstGeom prst="roundRect">
            <a:avLst>
              <a:gd fmla="val 3366" name="adj"/>
            </a:avLst>
          </a:prstGeom>
          <a:noFill/>
          <a:ln>
            <a:noFill/>
          </a:ln>
        </p:spPr>
      </p:pic>
      <p:pic>
        <p:nvPicPr>
          <p:cNvPr id="808" name="Google Shape;808;p17"/>
          <p:cNvPicPr preferRelativeResize="0"/>
          <p:nvPr>
            <p:ph idx="8" type="pic"/>
          </p:nvPr>
        </p:nvPicPr>
        <p:blipFill rotWithShape="1">
          <a:blip r:embed="rId5">
            <a:alphaModFix/>
          </a:blip>
          <a:srcRect b="0" l="932" r="-360" t="0"/>
          <a:stretch/>
        </p:blipFill>
        <p:spPr>
          <a:xfrm>
            <a:off x="5070127" y="3005833"/>
            <a:ext cx="1610759" cy="1440000"/>
          </a:xfrm>
          <a:prstGeom prst="roundRect">
            <a:avLst>
              <a:gd fmla="val 3366" name="adj"/>
            </a:avLst>
          </a:prstGeom>
          <a:noFill/>
          <a:ln>
            <a:noFill/>
          </a:ln>
        </p:spPr>
      </p:pic>
      <p:pic>
        <p:nvPicPr>
          <p:cNvPr id="809" name="Google Shape;809;p17"/>
          <p:cNvPicPr preferRelativeResize="0"/>
          <p:nvPr>
            <p:ph idx="9" type="pic"/>
          </p:nvPr>
        </p:nvPicPr>
        <p:blipFill rotWithShape="1">
          <a:blip r:embed="rId6">
            <a:alphaModFix/>
          </a:blip>
          <a:srcRect b="-650" l="0" r="0" t="-649"/>
          <a:stretch/>
        </p:blipFill>
        <p:spPr>
          <a:xfrm>
            <a:off x="7448607" y="2912899"/>
            <a:ext cx="1440000" cy="1625880"/>
          </a:xfrm>
          <a:prstGeom prst="roundRect">
            <a:avLst>
              <a:gd fmla="val 3366" name="adj"/>
            </a:avLst>
          </a:prstGeom>
          <a:noFill/>
          <a:ln>
            <a:noFill/>
          </a:ln>
        </p:spPr>
      </p:pic>
      <p:pic>
        <p:nvPicPr>
          <p:cNvPr id="810" name="Google Shape;810;p17"/>
          <p:cNvPicPr preferRelativeResize="0"/>
          <p:nvPr>
            <p:ph idx="13" type="pic"/>
          </p:nvPr>
        </p:nvPicPr>
        <p:blipFill rotWithShape="1">
          <a:blip r:embed="rId7">
            <a:alphaModFix/>
          </a:blip>
          <a:srcRect b="0" l="202" r="514" t="0"/>
          <a:stretch/>
        </p:blipFill>
        <p:spPr>
          <a:xfrm>
            <a:off x="9763828" y="3005833"/>
            <a:ext cx="2074963" cy="1440000"/>
          </a:xfrm>
          <a:prstGeom prst="roundRect">
            <a:avLst>
              <a:gd fmla="val 3366" name="adj"/>
            </a:avLst>
          </a:prstGeom>
          <a:noFill/>
          <a:ln>
            <a:noFill/>
          </a:ln>
        </p:spPr>
      </p:pic>
      <p:sp>
        <p:nvSpPr>
          <p:cNvPr id="811" name="Google Shape;811;p17"/>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812" name="Google Shape;812;p17"/>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3" name="Google Shape;813;p17"/>
          <p:cNvSpPr txBox="1"/>
          <p:nvPr>
            <p:ph idx="14" type="body"/>
          </p:nvPr>
        </p:nvSpPr>
        <p:spPr>
          <a:xfrm>
            <a:off x="439565" y="4676014"/>
            <a:ext cx="2086011"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is designed to help you</a:t>
            </a:r>
            <a:endParaRPr/>
          </a:p>
        </p:txBody>
      </p:sp>
      <p:sp>
        <p:nvSpPr>
          <p:cNvPr id="814" name="Google Shape;814;p17"/>
          <p:cNvSpPr txBox="1"/>
          <p:nvPr>
            <p:ph idx="15" type="body"/>
          </p:nvPr>
        </p:nvSpPr>
        <p:spPr>
          <a:xfrm>
            <a:off x="5070127" y="4618139"/>
            <a:ext cx="2074963"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Technology’s purpose is to empower you</a:t>
            </a:r>
            <a:endParaRPr/>
          </a:p>
        </p:txBody>
      </p:sp>
      <p:sp>
        <p:nvSpPr>
          <p:cNvPr id="815" name="Google Shape;815;p17"/>
          <p:cNvSpPr txBox="1"/>
          <p:nvPr>
            <p:ph idx="16" type="body"/>
          </p:nvPr>
        </p:nvSpPr>
        <p:spPr>
          <a:xfrm>
            <a:off x="2760370" y="4676014"/>
            <a:ext cx="2074963"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offers you access to a community of passionate learners</a:t>
            </a:r>
            <a:endParaRPr/>
          </a:p>
        </p:txBody>
      </p:sp>
      <p:sp>
        <p:nvSpPr>
          <p:cNvPr id="816" name="Google Shape;816;p17"/>
          <p:cNvSpPr txBox="1"/>
          <p:nvPr>
            <p:ph idx="17" type="body"/>
          </p:nvPr>
        </p:nvSpPr>
        <p:spPr>
          <a:xfrm>
            <a:off x="7374788" y="4618139"/>
            <a:ext cx="2074963"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Because there’s no substitute for learning by doing</a:t>
            </a:r>
            <a:endParaRPr/>
          </a:p>
        </p:txBody>
      </p:sp>
      <p:sp>
        <p:nvSpPr>
          <p:cNvPr id="817" name="Google Shape;817;p17"/>
          <p:cNvSpPr txBox="1"/>
          <p:nvPr>
            <p:ph idx="18" type="body"/>
          </p:nvPr>
        </p:nvSpPr>
        <p:spPr>
          <a:xfrm>
            <a:off x="9679450" y="4618139"/>
            <a:ext cx="2074963" cy="1136833"/>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enables you to gain new skills at your own pace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8"/>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chemeClr val="dk1"/>
              </a:buClr>
              <a:buSzPts val="3200"/>
              <a:buFont typeface="Quattrocento Sans"/>
              <a:buNone/>
            </a:pPr>
            <a:r>
              <a:rPr lang="en-US"/>
              <a:t>Technology’s purpose is to empower you</a:t>
            </a:r>
            <a:endParaRPr/>
          </a:p>
        </p:txBody>
      </p:sp>
      <p:sp>
        <p:nvSpPr>
          <p:cNvPr id="823" name="Google Shape;823;p18"/>
          <p:cNvSpPr txBox="1"/>
          <p:nvPr>
            <p:ph idx="1" type="body"/>
          </p:nvPr>
        </p:nvSpPr>
        <p:spPr>
          <a:xfrm>
            <a:off x="2408837" y="2300828"/>
            <a:ext cx="3289598" cy="4375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Showcase your skills</a:t>
            </a:r>
            <a:endParaRPr/>
          </a:p>
        </p:txBody>
      </p:sp>
      <p:sp>
        <p:nvSpPr>
          <p:cNvPr id="824" name="Google Shape;824;p18"/>
          <p:cNvSpPr txBox="1"/>
          <p:nvPr>
            <p:ph idx="2" type="body"/>
          </p:nvPr>
        </p:nvSpPr>
        <p:spPr>
          <a:xfrm>
            <a:off x="2408837" y="2870525"/>
            <a:ext cx="3289598" cy="718286"/>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We empower every person and every organization on the planet to achieve more.</a:t>
            </a:r>
            <a:endParaRPr/>
          </a:p>
        </p:txBody>
      </p:sp>
      <p:pic>
        <p:nvPicPr>
          <p:cNvPr id="825" name="Google Shape;825;p18"/>
          <p:cNvPicPr preferRelativeResize="0"/>
          <p:nvPr>
            <p:ph idx="3" type="pic"/>
          </p:nvPr>
        </p:nvPicPr>
        <p:blipFill rotWithShape="1">
          <a:blip r:embed="rId3">
            <a:alphaModFix/>
          </a:blip>
          <a:srcRect b="-18060" l="-18061" r="-18060" t="-18061"/>
          <a:stretch/>
        </p:blipFill>
        <p:spPr>
          <a:xfrm>
            <a:off x="678127" y="2383603"/>
            <a:ext cx="1355108" cy="1355108"/>
          </a:xfrm>
          <a:prstGeom prst="roundRect">
            <a:avLst>
              <a:gd fmla="val 3366" name="adj"/>
            </a:avLst>
          </a:prstGeom>
          <a:noFill/>
          <a:ln>
            <a:noFill/>
          </a:ln>
        </p:spPr>
      </p:pic>
      <p:sp>
        <p:nvSpPr>
          <p:cNvPr id="826" name="Google Shape;826;p18"/>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827" name="Google Shape;827;p18"/>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8" name="Google Shape;828;p18"/>
          <p:cNvSpPr txBox="1"/>
          <p:nvPr>
            <p:ph idx="4" type="body"/>
          </p:nvPr>
        </p:nvSpPr>
        <p:spPr>
          <a:xfrm>
            <a:off x="2408837" y="4354913"/>
            <a:ext cx="3289598" cy="437506"/>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14000"/>
              </a:lnSpc>
              <a:spcBef>
                <a:spcPts val="0"/>
              </a:spcBef>
              <a:spcAft>
                <a:spcPts val="0"/>
              </a:spcAft>
              <a:buSzPct val="100000"/>
              <a:buNone/>
            </a:pPr>
            <a:r>
              <a:rPr lang="en-US"/>
              <a:t>Connect with the community</a:t>
            </a:r>
            <a:endParaRPr/>
          </a:p>
        </p:txBody>
      </p:sp>
      <p:sp>
        <p:nvSpPr>
          <p:cNvPr id="829" name="Google Shape;829;p18"/>
          <p:cNvSpPr txBox="1"/>
          <p:nvPr>
            <p:ph idx="5" type="body"/>
          </p:nvPr>
        </p:nvSpPr>
        <p:spPr>
          <a:xfrm>
            <a:off x="2408837" y="4924610"/>
            <a:ext cx="3289598" cy="718286"/>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We empower every person and every organization on the planet to achieve more.</a:t>
            </a:r>
            <a:endParaRPr/>
          </a:p>
        </p:txBody>
      </p:sp>
      <p:pic>
        <p:nvPicPr>
          <p:cNvPr id="830" name="Google Shape;830;p18"/>
          <p:cNvPicPr preferRelativeResize="0"/>
          <p:nvPr>
            <p:ph idx="6" type="pic"/>
          </p:nvPr>
        </p:nvPicPr>
        <p:blipFill rotWithShape="1">
          <a:blip r:embed="rId4">
            <a:alphaModFix/>
          </a:blip>
          <a:srcRect b="-14865" l="-20432" r="-20431" t="-11517"/>
          <a:stretch/>
        </p:blipFill>
        <p:spPr>
          <a:xfrm>
            <a:off x="678127" y="4437688"/>
            <a:ext cx="1355108" cy="1355108"/>
          </a:xfrm>
          <a:prstGeom prst="roundRect">
            <a:avLst>
              <a:gd fmla="val 3366" name="adj"/>
            </a:avLst>
          </a:prstGeom>
          <a:noFill/>
          <a:ln>
            <a:noFill/>
          </a:ln>
        </p:spPr>
      </p:pic>
      <p:sp>
        <p:nvSpPr>
          <p:cNvPr id="831" name="Google Shape;831;p18"/>
          <p:cNvSpPr txBox="1"/>
          <p:nvPr>
            <p:ph idx="7" type="body"/>
          </p:nvPr>
        </p:nvSpPr>
        <p:spPr>
          <a:xfrm>
            <a:off x="8156494" y="2300828"/>
            <a:ext cx="3289598" cy="4375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Learn by doing</a:t>
            </a:r>
            <a:endParaRPr/>
          </a:p>
        </p:txBody>
      </p:sp>
      <p:sp>
        <p:nvSpPr>
          <p:cNvPr id="832" name="Google Shape;832;p18"/>
          <p:cNvSpPr txBox="1"/>
          <p:nvPr>
            <p:ph idx="8" type="body"/>
          </p:nvPr>
        </p:nvSpPr>
        <p:spPr>
          <a:xfrm>
            <a:off x="8156494" y="2870525"/>
            <a:ext cx="3289598" cy="718286"/>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We empower every person and every organization on the planet to achieve more.</a:t>
            </a:r>
            <a:endParaRPr/>
          </a:p>
        </p:txBody>
      </p:sp>
      <p:pic>
        <p:nvPicPr>
          <p:cNvPr id="833" name="Google Shape;833;p18"/>
          <p:cNvPicPr preferRelativeResize="0"/>
          <p:nvPr>
            <p:ph idx="9" type="pic"/>
          </p:nvPr>
        </p:nvPicPr>
        <p:blipFill rotWithShape="1">
          <a:blip r:embed="rId5">
            <a:alphaModFix/>
          </a:blip>
          <a:srcRect b="-17703" l="-18229" r="-18228" t="-17704"/>
          <a:stretch/>
        </p:blipFill>
        <p:spPr>
          <a:xfrm>
            <a:off x="6425784" y="2383603"/>
            <a:ext cx="1355108" cy="1355108"/>
          </a:xfrm>
          <a:prstGeom prst="roundRect">
            <a:avLst>
              <a:gd fmla="val 3366" name="adj"/>
            </a:avLst>
          </a:prstGeom>
          <a:noFill/>
          <a:ln>
            <a:noFill/>
          </a:ln>
        </p:spPr>
      </p:pic>
      <p:sp>
        <p:nvSpPr>
          <p:cNvPr id="834" name="Google Shape;834;p18"/>
          <p:cNvSpPr txBox="1"/>
          <p:nvPr>
            <p:ph idx="13" type="body"/>
          </p:nvPr>
        </p:nvSpPr>
        <p:spPr>
          <a:xfrm>
            <a:off x="8156494" y="4354913"/>
            <a:ext cx="3289598" cy="437506"/>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Our mission</a:t>
            </a:r>
            <a:endParaRPr/>
          </a:p>
        </p:txBody>
      </p:sp>
      <p:sp>
        <p:nvSpPr>
          <p:cNvPr id="835" name="Google Shape;835;p18"/>
          <p:cNvSpPr txBox="1"/>
          <p:nvPr>
            <p:ph idx="14" type="body"/>
          </p:nvPr>
        </p:nvSpPr>
        <p:spPr>
          <a:xfrm>
            <a:off x="8156494" y="4924610"/>
            <a:ext cx="3289598" cy="718286"/>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We empower every person and every organization on the planet to achieve more.</a:t>
            </a:r>
            <a:endParaRPr/>
          </a:p>
        </p:txBody>
      </p:sp>
      <p:pic>
        <p:nvPicPr>
          <p:cNvPr id="836" name="Google Shape;836;p18"/>
          <p:cNvPicPr preferRelativeResize="0"/>
          <p:nvPr>
            <p:ph idx="15" type="pic"/>
          </p:nvPr>
        </p:nvPicPr>
        <p:blipFill rotWithShape="1">
          <a:blip r:embed="rId6">
            <a:alphaModFix/>
          </a:blip>
          <a:srcRect b="-26152" l="0" r="1125" t="-17514"/>
          <a:stretch/>
        </p:blipFill>
        <p:spPr>
          <a:xfrm>
            <a:off x="6425784" y="4437688"/>
            <a:ext cx="1355108" cy="1355108"/>
          </a:xfrm>
          <a:prstGeom prst="roundRect">
            <a:avLst>
              <a:gd fmla="val 3366"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9"/>
          <p:cNvSpPr txBox="1"/>
          <p:nvPr>
            <p:ph type="title"/>
          </p:nvPr>
        </p:nvSpPr>
        <p:spPr>
          <a:xfrm>
            <a:off x="520267" y="1822687"/>
            <a:ext cx="4312024"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chemeClr val="lt1"/>
              </a:buClr>
              <a:buSzPts val="3200"/>
              <a:buFont typeface="Quattrocento Sans"/>
              <a:buNone/>
            </a:pPr>
            <a:r>
              <a:rPr lang="en-US"/>
              <a:t>Technology’s purpose is to empower you</a:t>
            </a:r>
            <a:endParaRPr/>
          </a:p>
        </p:txBody>
      </p:sp>
      <p:sp>
        <p:nvSpPr>
          <p:cNvPr id="842" name="Google Shape;842;p19"/>
          <p:cNvSpPr txBox="1"/>
          <p:nvPr>
            <p:ph idx="1" type="body"/>
          </p:nvPr>
        </p:nvSpPr>
        <p:spPr>
          <a:xfrm>
            <a:off x="6135698" y="550515"/>
            <a:ext cx="5065713" cy="91439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SzPts val="1800"/>
              <a:buNone/>
            </a:pPr>
            <a:r>
              <a:rPr lang="en-US"/>
              <a:t>See new possibilities in technology</a:t>
            </a:r>
            <a:endParaRPr/>
          </a:p>
        </p:txBody>
      </p:sp>
      <p:sp>
        <p:nvSpPr>
          <p:cNvPr id="843" name="Google Shape;843;p19"/>
          <p:cNvSpPr txBox="1"/>
          <p:nvPr>
            <p:ph idx="2" type="body"/>
          </p:nvPr>
        </p:nvSpPr>
        <p:spPr>
          <a:xfrm>
            <a:off x="6135698" y="1752592"/>
            <a:ext cx="5065713" cy="91439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SzPts val="1800"/>
              <a:buNone/>
            </a:pPr>
            <a:r>
              <a:rPr lang="en-US"/>
              <a:t>Connect with the community</a:t>
            </a:r>
            <a:endParaRPr/>
          </a:p>
        </p:txBody>
      </p:sp>
      <p:sp>
        <p:nvSpPr>
          <p:cNvPr id="844" name="Google Shape;844;p19"/>
          <p:cNvSpPr txBox="1"/>
          <p:nvPr>
            <p:ph idx="3" type="body"/>
          </p:nvPr>
        </p:nvSpPr>
        <p:spPr>
          <a:xfrm>
            <a:off x="6135698" y="2964943"/>
            <a:ext cx="5065713" cy="91439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SzPts val="1800"/>
              <a:buNone/>
            </a:pPr>
            <a:r>
              <a:rPr lang="en-US"/>
              <a:t>Gain new skills at your own pace</a:t>
            </a:r>
            <a:endParaRPr/>
          </a:p>
        </p:txBody>
      </p:sp>
      <p:sp>
        <p:nvSpPr>
          <p:cNvPr id="845" name="Google Shape;845;p19"/>
          <p:cNvSpPr txBox="1"/>
          <p:nvPr>
            <p:ph idx="4" type="body"/>
          </p:nvPr>
        </p:nvSpPr>
        <p:spPr>
          <a:xfrm>
            <a:off x="6135698" y="4167019"/>
            <a:ext cx="5065713" cy="91439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SzPts val="1800"/>
              <a:buNone/>
            </a:pPr>
            <a:r>
              <a:rPr lang="en-US"/>
              <a:t>Technology’s purpose is to empower you</a:t>
            </a:r>
            <a:endParaRPr/>
          </a:p>
        </p:txBody>
      </p:sp>
      <p:sp>
        <p:nvSpPr>
          <p:cNvPr id="846" name="Google Shape;846;p19"/>
          <p:cNvSpPr txBox="1"/>
          <p:nvPr>
            <p:ph idx="5" type="body"/>
          </p:nvPr>
        </p:nvSpPr>
        <p:spPr>
          <a:xfrm>
            <a:off x="6135699" y="5389644"/>
            <a:ext cx="4674870" cy="914399"/>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SzPts val="1800"/>
              <a:buNone/>
            </a:pPr>
            <a:r>
              <a:rPr lang="en-US"/>
              <a:t>Microsoft Learn enables you to gain new skills at your own pace</a:t>
            </a:r>
            <a:endParaRPr/>
          </a:p>
        </p:txBody>
      </p:sp>
      <p:pic>
        <p:nvPicPr>
          <p:cNvPr id="847" name="Google Shape;847;p19"/>
          <p:cNvPicPr preferRelativeResize="0"/>
          <p:nvPr>
            <p:ph idx="6" type="pic"/>
          </p:nvPr>
        </p:nvPicPr>
        <p:blipFill rotWithShape="1">
          <a:blip r:embed="rId3">
            <a:alphaModFix/>
          </a:blip>
          <a:srcRect b="441" l="0" r="0" t="442"/>
          <a:stretch/>
        </p:blipFill>
        <p:spPr>
          <a:xfrm>
            <a:off x="520267" y="3287464"/>
            <a:ext cx="1732864" cy="1732864"/>
          </a:xfrm>
          <a:prstGeom prst="roundRect">
            <a:avLst>
              <a:gd fmla="val 3366" name="adj"/>
            </a:avLst>
          </a:prstGeom>
          <a:noFill/>
          <a:ln>
            <a:noFill/>
          </a:ln>
        </p:spPr>
      </p:pic>
      <p:sp>
        <p:nvSpPr>
          <p:cNvPr id="848" name="Google Shape;848;p19"/>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700687f322_1_0"/>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06" name="Google Shape;506;g2700687f322_1_0"/>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[Refine test sample]</a:t>
            </a:r>
            <a:endParaRPr b="1"/>
          </a:p>
        </p:txBody>
      </p:sp>
      <p:sp>
        <p:nvSpPr>
          <p:cNvPr id="507" name="Google Shape;507;g2700687f322_1_0"/>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08" name="Google Shape;508;g2700687f322_1_0"/>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descr="Two people looking at a computer&#10;&#10;Description automatically generated" id="853" name="Google Shape;853;p20"/>
          <p:cNvPicPr preferRelativeResize="0"/>
          <p:nvPr>
            <p:ph idx="2" type="pic"/>
          </p:nvPr>
        </p:nvPicPr>
        <p:blipFill rotWithShape="1">
          <a:blip r:embed="rId3">
            <a:alphaModFix/>
          </a:blip>
          <a:srcRect b="11036" l="0" r="0" t="11037"/>
          <a:stretch/>
        </p:blipFill>
        <p:spPr>
          <a:xfrm>
            <a:off x="439199" y="2122581"/>
            <a:ext cx="2667873" cy="1385173"/>
          </a:xfrm>
          <a:prstGeom prst="round2SameRect">
            <a:avLst>
              <a:gd fmla="val 7816" name="adj1"/>
              <a:gd fmla="val 0" name="adj2"/>
            </a:avLst>
          </a:prstGeom>
          <a:solidFill>
            <a:srgbClr val="E9E6E0"/>
          </a:solidFill>
          <a:ln>
            <a:noFill/>
          </a:ln>
        </p:spPr>
      </p:pic>
      <p:sp>
        <p:nvSpPr>
          <p:cNvPr id="854" name="Google Shape;854;p20"/>
          <p:cNvSpPr txBox="1"/>
          <p:nvPr>
            <p:ph idx="1" type="body"/>
          </p:nvPr>
        </p:nvSpPr>
        <p:spPr>
          <a:xfrm>
            <a:off x="626189" y="3682573"/>
            <a:ext cx="2311200"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700"/>
              <a:buNone/>
            </a:pPr>
            <a:r>
              <a:rPr lang="en-US"/>
              <a:t>Learn</a:t>
            </a:r>
            <a:endParaRPr/>
          </a:p>
        </p:txBody>
      </p:sp>
      <p:sp>
        <p:nvSpPr>
          <p:cNvPr id="855" name="Google Shape;855;p20"/>
          <p:cNvSpPr txBox="1"/>
          <p:nvPr>
            <p:ph idx="3" type="body"/>
          </p:nvPr>
        </p:nvSpPr>
        <p:spPr>
          <a:xfrm>
            <a:off x="623970" y="4065714"/>
            <a:ext cx="2311200" cy="109299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Learning begins at your skill level and progresses quickly with practice</a:t>
            </a:r>
            <a:endParaRPr/>
          </a:p>
        </p:txBody>
      </p:sp>
      <p:pic>
        <p:nvPicPr>
          <p:cNvPr descr="A person sitting at a desk with his hand on his chin&#10;&#10;Description automatically generated" id="856" name="Google Shape;856;p20"/>
          <p:cNvPicPr preferRelativeResize="0"/>
          <p:nvPr>
            <p:ph idx="4" type="pic"/>
          </p:nvPr>
        </p:nvPicPr>
        <p:blipFill rotWithShape="1">
          <a:blip r:embed="rId4">
            <a:alphaModFix/>
          </a:blip>
          <a:srcRect b="11230" l="0" r="0" t="11231"/>
          <a:stretch/>
        </p:blipFill>
        <p:spPr>
          <a:xfrm>
            <a:off x="9073646" y="2122581"/>
            <a:ext cx="2667873" cy="1385173"/>
          </a:xfrm>
          <a:prstGeom prst="round2SameRect">
            <a:avLst>
              <a:gd fmla="val 7816" name="adj1"/>
              <a:gd fmla="val 0" name="adj2"/>
            </a:avLst>
          </a:prstGeom>
          <a:solidFill>
            <a:srgbClr val="E9E6E0"/>
          </a:solidFill>
          <a:ln>
            <a:noFill/>
          </a:ln>
        </p:spPr>
      </p:pic>
      <p:sp>
        <p:nvSpPr>
          <p:cNvPr id="857" name="Google Shape;857;p20"/>
          <p:cNvSpPr txBox="1"/>
          <p:nvPr>
            <p:ph idx="5" type="body"/>
          </p:nvPr>
        </p:nvSpPr>
        <p:spPr>
          <a:xfrm>
            <a:off x="9260636" y="3682573"/>
            <a:ext cx="2311200"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700"/>
              <a:buNone/>
            </a:pPr>
            <a:r>
              <a:rPr lang="en-US"/>
              <a:t>Technology</a:t>
            </a:r>
            <a:endParaRPr/>
          </a:p>
        </p:txBody>
      </p:sp>
      <p:sp>
        <p:nvSpPr>
          <p:cNvPr id="858" name="Google Shape;858;p20"/>
          <p:cNvSpPr txBox="1"/>
          <p:nvPr>
            <p:ph idx="6" type="body"/>
          </p:nvPr>
        </p:nvSpPr>
        <p:spPr>
          <a:xfrm>
            <a:off x="9258417" y="4065714"/>
            <a:ext cx="2311200" cy="109299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Learning begins at your skill level and progresses quickly with practice</a:t>
            </a:r>
            <a:endParaRPr/>
          </a:p>
        </p:txBody>
      </p:sp>
      <p:pic>
        <p:nvPicPr>
          <p:cNvPr descr="A person standing in front of a window&#10;&#10;Description automatically generated" id="859" name="Google Shape;859;p20"/>
          <p:cNvPicPr preferRelativeResize="0"/>
          <p:nvPr>
            <p:ph idx="7" type="pic"/>
          </p:nvPr>
        </p:nvPicPr>
        <p:blipFill rotWithShape="1">
          <a:blip r:embed="rId5">
            <a:alphaModFix/>
          </a:blip>
          <a:srcRect b="11254" l="0" r="0" t="11254"/>
          <a:stretch/>
        </p:blipFill>
        <p:spPr>
          <a:xfrm>
            <a:off x="6191697" y="2122581"/>
            <a:ext cx="2667873" cy="1385173"/>
          </a:xfrm>
          <a:prstGeom prst="round2SameRect">
            <a:avLst>
              <a:gd fmla="val 7816" name="adj1"/>
              <a:gd fmla="val 0" name="adj2"/>
            </a:avLst>
          </a:prstGeom>
          <a:solidFill>
            <a:srgbClr val="E9E6E0"/>
          </a:solidFill>
          <a:ln>
            <a:noFill/>
          </a:ln>
        </p:spPr>
      </p:pic>
      <p:sp>
        <p:nvSpPr>
          <p:cNvPr id="860" name="Google Shape;860;p20"/>
          <p:cNvSpPr txBox="1"/>
          <p:nvPr>
            <p:ph idx="8" type="body"/>
          </p:nvPr>
        </p:nvSpPr>
        <p:spPr>
          <a:xfrm>
            <a:off x="6378687" y="3682573"/>
            <a:ext cx="2311200"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700"/>
              <a:buNone/>
            </a:pPr>
            <a:r>
              <a:rPr lang="en-US"/>
              <a:t>Connect</a:t>
            </a:r>
            <a:endParaRPr/>
          </a:p>
        </p:txBody>
      </p:sp>
      <p:sp>
        <p:nvSpPr>
          <p:cNvPr id="861" name="Google Shape;861;p20"/>
          <p:cNvSpPr txBox="1"/>
          <p:nvPr>
            <p:ph idx="9" type="body"/>
          </p:nvPr>
        </p:nvSpPr>
        <p:spPr>
          <a:xfrm>
            <a:off x="6376468" y="4065714"/>
            <a:ext cx="2311200" cy="109299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Learning begins at your skill level and progresses quickly with practice</a:t>
            </a:r>
            <a:endParaRPr/>
          </a:p>
        </p:txBody>
      </p:sp>
      <p:pic>
        <p:nvPicPr>
          <p:cNvPr descr="A person standing in front of a computer&#10;&#10;Description automatically generated" id="862" name="Google Shape;862;p20"/>
          <p:cNvPicPr preferRelativeResize="0"/>
          <p:nvPr>
            <p:ph idx="13" type="pic"/>
          </p:nvPr>
        </p:nvPicPr>
        <p:blipFill rotWithShape="1">
          <a:blip r:embed="rId6">
            <a:alphaModFix/>
          </a:blip>
          <a:srcRect b="11118" l="0" r="0" t="11118"/>
          <a:stretch/>
        </p:blipFill>
        <p:spPr>
          <a:xfrm>
            <a:off x="3310271" y="2122581"/>
            <a:ext cx="2667873" cy="1385173"/>
          </a:xfrm>
          <a:prstGeom prst="round2SameRect">
            <a:avLst>
              <a:gd fmla="val 7816" name="adj1"/>
              <a:gd fmla="val 0" name="adj2"/>
            </a:avLst>
          </a:prstGeom>
          <a:solidFill>
            <a:srgbClr val="E9E6E0"/>
          </a:solidFill>
          <a:ln>
            <a:noFill/>
          </a:ln>
        </p:spPr>
      </p:pic>
      <p:sp>
        <p:nvSpPr>
          <p:cNvPr id="863" name="Google Shape;863;p20"/>
          <p:cNvSpPr txBox="1"/>
          <p:nvPr>
            <p:ph idx="14" type="body"/>
          </p:nvPr>
        </p:nvSpPr>
        <p:spPr>
          <a:xfrm>
            <a:off x="3497261" y="3682573"/>
            <a:ext cx="2311200"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700"/>
              <a:buNone/>
            </a:pPr>
            <a:r>
              <a:rPr lang="en-US"/>
              <a:t>Skills</a:t>
            </a:r>
            <a:endParaRPr/>
          </a:p>
        </p:txBody>
      </p:sp>
      <p:sp>
        <p:nvSpPr>
          <p:cNvPr id="864" name="Google Shape;864;p20"/>
          <p:cNvSpPr txBox="1"/>
          <p:nvPr>
            <p:ph idx="15" type="body"/>
          </p:nvPr>
        </p:nvSpPr>
        <p:spPr>
          <a:xfrm>
            <a:off x="3495042" y="4065714"/>
            <a:ext cx="2311200" cy="109299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Learning begins at your skill level and progresses quickly with practice</a:t>
            </a:r>
            <a:endParaRPr/>
          </a:p>
        </p:txBody>
      </p:sp>
      <p:sp>
        <p:nvSpPr>
          <p:cNvPr id="865" name="Google Shape;865;p20"/>
          <p:cNvSpPr txBox="1"/>
          <p:nvPr>
            <p:ph type="title"/>
          </p:nvPr>
        </p:nvSpPr>
        <p:spPr>
          <a:xfrm>
            <a:off x="439200" y="842125"/>
            <a:ext cx="11303000" cy="10476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81E2C"/>
              </a:buClr>
              <a:buSzPts val="3200"/>
              <a:buFont typeface="Quattrocento Sans"/>
              <a:buNone/>
            </a:pPr>
            <a:r>
              <a:rPr lang="en-US"/>
              <a:t>Technology’s purpose is to empower you</a:t>
            </a:r>
            <a:endParaRPr/>
          </a:p>
        </p:txBody>
      </p:sp>
      <p:sp>
        <p:nvSpPr>
          <p:cNvPr id="866" name="Google Shape;866;p20"/>
          <p:cNvSpPr txBox="1"/>
          <p:nvPr>
            <p:ph idx="16" type="body"/>
          </p:nvPr>
        </p:nvSpPr>
        <p:spPr>
          <a:xfrm>
            <a:off x="9463976" y="5557649"/>
            <a:ext cx="1841502" cy="392642"/>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400"/>
              <a:buNone/>
            </a:pPr>
            <a:r>
              <a:t/>
            </a:r>
            <a:endParaRPr/>
          </a:p>
        </p:txBody>
      </p:sp>
      <p:sp>
        <p:nvSpPr>
          <p:cNvPr id="867" name="Google Shape;867;p20"/>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868" name="Google Shape;868;p20"/>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9" name="Google Shape;869;p20"/>
          <p:cNvSpPr txBox="1"/>
          <p:nvPr>
            <p:ph idx="17" type="body"/>
          </p:nvPr>
        </p:nvSpPr>
        <p:spPr>
          <a:xfrm>
            <a:off x="6562993" y="5557649"/>
            <a:ext cx="1841502" cy="392642"/>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400"/>
              <a:buNone/>
            </a:pPr>
            <a:r>
              <a:t/>
            </a:r>
            <a:endParaRPr/>
          </a:p>
        </p:txBody>
      </p:sp>
      <p:sp>
        <p:nvSpPr>
          <p:cNvPr id="870" name="Google Shape;870;p20"/>
          <p:cNvSpPr txBox="1"/>
          <p:nvPr>
            <p:ph idx="18" type="body"/>
          </p:nvPr>
        </p:nvSpPr>
        <p:spPr>
          <a:xfrm>
            <a:off x="3662010" y="5557649"/>
            <a:ext cx="1841502" cy="392642"/>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400"/>
              <a:buNone/>
            </a:pPr>
            <a:r>
              <a:t/>
            </a:r>
            <a:endParaRPr/>
          </a:p>
        </p:txBody>
      </p:sp>
      <p:sp>
        <p:nvSpPr>
          <p:cNvPr id="871" name="Google Shape;871;p20"/>
          <p:cNvSpPr txBox="1"/>
          <p:nvPr>
            <p:ph idx="19" type="body"/>
          </p:nvPr>
        </p:nvSpPr>
        <p:spPr>
          <a:xfrm>
            <a:off x="821778" y="5557649"/>
            <a:ext cx="2285293" cy="392642"/>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4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21"/>
          <p:cNvSpPr txBox="1"/>
          <p:nvPr>
            <p:ph idx="1" type="body"/>
          </p:nvPr>
        </p:nvSpPr>
        <p:spPr>
          <a:xfrm>
            <a:off x="744004" y="2234135"/>
            <a:ext cx="4700835" cy="4445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2800"/>
              <a:buNone/>
            </a:pPr>
            <a:r>
              <a:rPr lang="en-US"/>
              <a:t>Showcase your skills</a:t>
            </a:r>
            <a:endParaRPr/>
          </a:p>
        </p:txBody>
      </p:sp>
      <p:sp>
        <p:nvSpPr>
          <p:cNvPr id="877" name="Google Shape;877;p21"/>
          <p:cNvSpPr txBox="1"/>
          <p:nvPr>
            <p:ph idx="2" type="body"/>
          </p:nvPr>
        </p:nvSpPr>
        <p:spPr>
          <a:xfrm>
            <a:off x="744004" y="2940609"/>
            <a:ext cx="4700835" cy="2496231"/>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When every business relies on technology, knowing how to use it to solve problems, create, and achieve goals is critical. However, the onus to learn new skills typically falls on you, competing against countless other priorities for your time.</a:t>
            </a:r>
            <a:endParaRPr/>
          </a:p>
        </p:txBody>
      </p:sp>
      <p:sp>
        <p:nvSpPr>
          <p:cNvPr id="878" name="Google Shape;878;p21"/>
          <p:cNvSpPr txBox="1"/>
          <p:nvPr>
            <p:ph type="title"/>
          </p:nvPr>
        </p:nvSpPr>
        <p:spPr>
          <a:xfrm>
            <a:off x="439200" y="781165"/>
            <a:ext cx="11303000" cy="10476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FFFFFF"/>
              </a:buClr>
              <a:buSzPts val="3200"/>
              <a:buFont typeface="Quattrocento Sans"/>
              <a:buNone/>
            </a:pPr>
            <a:r>
              <a:rPr lang="en-US"/>
              <a:t>Technology’s purpose is to empower you</a:t>
            </a:r>
            <a:endParaRPr/>
          </a:p>
        </p:txBody>
      </p:sp>
      <p:sp>
        <p:nvSpPr>
          <p:cNvPr id="879" name="Google Shape;879;p21"/>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880" name="Google Shape;880;p21"/>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1" name="Google Shape;881;p21"/>
          <p:cNvSpPr txBox="1"/>
          <p:nvPr>
            <p:ph idx="3" type="body"/>
          </p:nvPr>
        </p:nvSpPr>
        <p:spPr>
          <a:xfrm>
            <a:off x="6765981" y="2234135"/>
            <a:ext cx="4700835" cy="444500"/>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2800"/>
              <a:buNone/>
            </a:pPr>
            <a:r>
              <a:rPr lang="en-US"/>
              <a:t>Learn by doing</a:t>
            </a:r>
            <a:endParaRPr/>
          </a:p>
        </p:txBody>
      </p:sp>
      <p:sp>
        <p:nvSpPr>
          <p:cNvPr id="882" name="Google Shape;882;p21"/>
          <p:cNvSpPr txBox="1"/>
          <p:nvPr>
            <p:ph idx="4" type="body"/>
          </p:nvPr>
        </p:nvSpPr>
        <p:spPr>
          <a:xfrm>
            <a:off x="6765981" y="2940609"/>
            <a:ext cx="4700835" cy="2496231"/>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Learning begins at your skill level and progresses quickly with practice in Microsoft products—because for today's problem solvers and tomorrow's innovators to make real progress, there’s no substitute for learning by doing.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2"/>
          <p:cNvSpPr txBox="1"/>
          <p:nvPr>
            <p:ph type="title"/>
          </p:nvPr>
        </p:nvSpPr>
        <p:spPr>
          <a:xfrm>
            <a:off x="439200" y="781165"/>
            <a:ext cx="11303000" cy="10476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lang="en-US"/>
              <a:t>See new possibilities in technology</a:t>
            </a:r>
            <a:endParaRPr/>
          </a:p>
        </p:txBody>
      </p:sp>
      <p:sp>
        <p:nvSpPr>
          <p:cNvPr id="888" name="Google Shape;888;p22"/>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889" name="Google Shape;889;p22"/>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person sitting at a desk with his hand on his chin&#10;&#10;Description automatically generated" id="890" name="Google Shape;890;p22"/>
          <p:cNvPicPr preferRelativeResize="0"/>
          <p:nvPr>
            <p:ph idx="2" type="pic"/>
          </p:nvPr>
        </p:nvPicPr>
        <p:blipFill rotWithShape="1">
          <a:blip r:embed="rId3">
            <a:alphaModFix/>
          </a:blip>
          <a:srcRect b="11275" l="0" r="0" t="11275"/>
          <a:stretch/>
        </p:blipFill>
        <p:spPr>
          <a:xfrm>
            <a:off x="439199" y="2061621"/>
            <a:ext cx="2667873" cy="1385173"/>
          </a:xfrm>
          <a:prstGeom prst="round2SameRect">
            <a:avLst>
              <a:gd fmla="val 7816" name="adj1"/>
              <a:gd fmla="val 0" name="adj2"/>
            </a:avLst>
          </a:prstGeom>
          <a:solidFill>
            <a:srgbClr val="E9E6E0"/>
          </a:solidFill>
          <a:ln>
            <a:noFill/>
          </a:ln>
        </p:spPr>
      </p:pic>
      <p:sp>
        <p:nvSpPr>
          <p:cNvPr id="891" name="Google Shape;891;p22"/>
          <p:cNvSpPr txBox="1"/>
          <p:nvPr>
            <p:ph idx="1" type="body"/>
          </p:nvPr>
        </p:nvSpPr>
        <p:spPr>
          <a:xfrm>
            <a:off x="626189" y="3686928"/>
            <a:ext cx="2311200"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Skills</a:t>
            </a:r>
            <a:endParaRPr/>
          </a:p>
        </p:txBody>
      </p:sp>
      <p:sp>
        <p:nvSpPr>
          <p:cNvPr id="892" name="Google Shape;892;p22"/>
          <p:cNvSpPr txBox="1"/>
          <p:nvPr>
            <p:ph idx="3" type="body"/>
          </p:nvPr>
        </p:nvSpPr>
        <p:spPr>
          <a:xfrm>
            <a:off x="623970" y="4102934"/>
            <a:ext cx="2311200" cy="1555777"/>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Learning begins at your skill level and progresses quickly with practice in Microsoft products.</a:t>
            </a:r>
            <a:endParaRPr/>
          </a:p>
        </p:txBody>
      </p:sp>
      <p:pic>
        <p:nvPicPr>
          <p:cNvPr descr="Two people looking at a computer&#10;&#10;Description automatically generated" id="893" name="Google Shape;893;p22"/>
          <p:cNvPicPr preferRelativeResize="0"/>
          <p:nvPr>
            <p:ph idx="4" type="pic"/>
          </p:nvPr>
        </p:nvPicPr>
        <p:blipFill rotWithShape="1">
          <a:blip r:embed="rId4">
            <a:alphaModFix/>
          </a:blip>
          <a:srcRect b="11080" l="0" r="0" t="11081"/>
          <a:stretch/>
        </p:blipFill>
        <p:spPr>
          <a:xfrm>
            <a:off x="9073646" y="2061621"/>
            <a:ext cx="2667873" cy="1385173"/>
          </a:xfrm>
          <a:prstGeom prst="round2SameRect">
            <a:avLst>
              <a:gd fmla="val 7816" name="adj1"/>
              <a:gd fmla="val 0" name="adj2"/>
            </a:avLst>
          </a:prstGeom>
          <a:solidFill>
            <a:srgbClr val="E9E6E0"/>
          </a:solidFill>
          <a:ln>
            <a:noFill/>
          </a:ln>
        </p:spPr>
      </p:pic>
      <p:sp>
        <p:nvSpPr>
          <p:cNvPr id="894" name="Google Shape;894;p22"/>
          <p:cNvSpPr txBox="1"/>
          <p:nvPr>
            <p:ph idx="5" type="body"/>
          </p:nvPr>
        </p:nvSpPr>
        <p:spPr>
          <a:xfrm>
            <a:off x="9260636" y="3686928"/>
            <a:ext cx="2311200"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Technology</a:t>
            </a:r>
            <a:endParaRPr/>
          </a:p>
        </p:txBody>
      </p:sp>
      <p:sp>
        <p:nvSpPr>
          <p:cNvPr id="895" name="Google Shape;895;p22"/>
          <p:cNvSpPr txBox="1"/>
          <p:nvPr>
            <p:ph idx="6" type="body"/>
          </p:nvPr>
        </p:nvSpPr>
        <p:spPr>
          <a:xfrm>
            <a:off x="9258417" y="4102934"/>
            <a:ext cx="2311200" cy="1555777"/>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is designed to help you get the most value from Microsoft products and services.</a:t>
            </a:r>
            <a:endParaRPr/>
          </a:p>
        </p:txBody>
      </p:sp>
      <p:pic>
        <p:nvPicPr>
          <p:cNvPr descr="A person standing in front of a computer&#10;&#10;Description automatically generated" id="896" name="Google Shape;896;p22"/>
          <p:cNvPicPr preferRelativeResize="0"/>
          <p:nvPr>
            <p:ph idx="7" type="pic"/>
          </p:nvPr>
        </p:nvPicPr>
        <p:blipFill rotWithShape="1">
          <a:blip r:embed="rId5">
            <a:alphaModFix/>
          </a:blip>
          <a:srcRect b="11161" l="0" r="0" t="11162"/>
          <a:stretch/>
        </p:blipFill>
        <p:spPr>
          <a:xfrm>
            <a:off x="6191697" y="2061621"/>
            <a:ext cx="2667873" cy="1385173"/>
          </a:xfrm>
          <a:prstGeom prst="round2SameRect">
            <a:avLst>
              <a:gd fmla="val 7816" name="adj1"/>
              <a:gd fmla="val 0" name="adj2"/>
            </a:avLst>
          </a:prstGeom>
          <a:solidFill>
            <a:srgbClr val="E9E6E0"/>
          </a:solidFill>
          <a:ln>
            <a:noFill/>
          </a:ln>
        </p:spPr>
      </p:pic>
      <p:sp>
        <p:nvSpPr>
          <p:cNvPr id="897" name="Google Shape;897;p22"/>
          <p:cNvSpPr txBox="1"/>
          <p:nvPr>
            <p:ph idx="8" type="body"/>
          </p:nvPr>
        </p:nvSpPr>
        <p:spPr>
          <a:xfrm>
            <a:off x="6378687" y="3686928"/>
            <a:ext cx="2311200"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Community</a:t>
            </a:r>
            <a:endParaRPr/>
          </a:p>
        </p:txBody>
      </p:sp>
      <p:sp>
        <p:nvSpPr>
          <p:cNvPr id="898" name="Google Shape;898;p22"/>
          <p:cNvSpPr txBox="1"/>
          <p:nvPr>
            <p:ph idx="9" type="body"/>
          </p:nvPr>
        </p:nvSpPr>
        <p:spPr>
          <a:xfrm>
            <a:off x="6376468" y="4102934"/>
            <a:ext cx="2311200" cy="1555777"/>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enables you to gain new skills at your own pace.</a:t>
            </a:r>
            <a:endParaRPr/>
          </a:p>
        </p:txBody>
      </p:sp>
      <p:pic>
        <p:nvPicPr>
          <p:cNvPr descr="A person standing in front of a window&#10;&#10;Description automatically generated" id="899" name="Google Shape;899;p22"/>
          <p:cNvPicPr preferRelativeResize="0"/>
          <p:nvPr>
            <p:ph idx="13" type="pic"/>
          </p:nvPr>
        </p:nvPicPr>
        <p:blipFill rotWithShape="1">
          <a:blip r:embed="rId6">
            <a:alphaModFix/>
          </a:blip>
          <a:srcRect b="11298" l="0" r="0" t="11298"/>
          <a:stretch/>
        </p:blipFill>
        <p:spPr>
          <a:xfrm>
            <a:off x="3310271" y="2061621"/>
            <a:ext cx="2667873" cy="1385173"/>
          </a:xfrm>
          <a:prstGeom prst="round2SameRect">
            <a:avLst>
              <a:gd fmla="val 7816" name="adj1"/>
              <a:gd fmla="val 0" name="adj2"/>
            </a:avLst>
          </a:prstGeom>
          <a:solidFill>
            <a:srgbClr val="E9E6E0"/>
          </a:solidFill>
          <a:ln>
            <a:noFill/>
          </a:ln>
        </p:spPr>
      </p:pic>
      <p:sp>
        <p:nvSpPr>
          <p:cNvPr id="900" name="Google Shape;900;p22"/>
          <p:cNvSpPr txBox="1"/>
          <p:nvPr>
            <p:ph idx="14" type="body"/>
          </p:nvPr>
        </p:nvSpPr>
        <p:spPr>
          <a:xfrm>
            <a:off x="3497261" y="3686928"/>
            <a:ext cx="2311200"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Learn</a:t>
            </a:r>
            <a:endParaRPr/>
          </a:p>
        </p:txBody>
      </p:sp>
      <p:sp>
        <p:nvSpPr>
          <p:cNvPr id="901" name="Google Shape;901;p22"/>
          <p:cNvSpPr txBox="1"/>
          <p:nvPr>
            <p:ph idx="15" type="body"/>
          </p:nvPr>
        </p:nvSpPr>
        <p:spPr>
          <a:xfrm>
            <a:off x="3495042" y="4102934"/>
            <a:ext cx="2311200" cy="1555777"/>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also offers you access to a community of passionate learners.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23"/>
          <p:cNvSpPr txBox="1"/>
          <p:nvPr>
            <p:ph idx="1" type="body"/>
          </p:nvPr>
        </p:nvSpPr>
        <p:spPr>
          <a:xfrm>
            <a:off x="338934" y="3818826"/>
            <a:ext cx="3396559"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Showcase your skills</a:t>
            </a:r>
            <a:endParaRPr/>
          </a:p>
        </p:txBody>
      </p:sp>
      <p:sp>
        <p:nvSpPr>
          <p:cNvPr id="907" name="Google Shape;907;p23"/>
          <p:cNvSpPr txBox="1"/>
          <p:nvPr>
            <p:ph idx="2" type="body"/>
          </p:nvPr>
        </p:nvSpPr>
        <p:spPr>
          <a:xfrm>
            <a:off x="338935" y="4256976"/>
            <a:ext cx="3366576" cy="1817468"/>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When every business relies on technology, knowing how to use it to solve problems, create, and achieve goals is critical. However, the onus to learn new skills typically falls on you.</a:t>
            </a:r>
            <a:endParaRPr/>
          </a:p>
        </p:txBody>
      </p:sp>
      <p:sp>
        <p:nvSpPr>
          <p:cNvPr id="908" name="Google Shape;908;p23"/>
          <p:cNvSpPr txBox="1"/>
          <p:nvPr>
            <p:ph type="title"/>
          </p:nvPr>
        </p:nvSpPr>
        <p:spPr>
          <a:xfrm>
            <a:off x="439200" y="320508"/>
            <a:ext cx="11303000" cy="10476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lang="en-US"/>
              <a:t>Technology’s purpose is to empower you</a:t>
            </a:r>
            <a:endParaRPr/>
          </a:p>
        </p:txBody>
      </p:sp>
      <p:pic>
        <p:nvPicPr>
          <p:cNvPr descr="A person standing in a factory&#10;&#10;Description automatically generated" id="909" name="Google Shape;909;p23"/>
          <p:cNvPicPr preferRelativeResize="0"/>
          <p:nvPr>
            <p:ph idx="3" type="pic"/>
          </p:nvPr>
        </p:nvPicPr>
        <p:blipFill rotWithShape="1">
          <a:blip r:embed="rId3">
            <a:alphaModFix/>
          </a:blip>
          <a:srcRect b="12177" l="0" r="0" t="12176"/>
          <a:stretch/>
        </p:blipFill>
        <p:spPr>
          <a:xfrm>
            <a:off x="338933" y="1882588"/>
            <a:ext cx="3396559" cy="1713228"/>
          </a:xfrm>
          <a:prstGeom prst="roundRect">
            <a:avLst>
              <a:gd fmla="val 3366" name="adj"/>
            </a:avLst>
          </a:prstGeom>
          <a:noFill/>
          <a:ln>
            <a:noFill/>
          </a:ln>
        </p:spPr>
      </p:pic>
      <p:sp>
        <p:nvSpPr>
          <p:cNvPr id="910" name="Google Shape;910;p23"/>
          <p:cNvSpPr txBox="1"/>
          <p:nvPr>
            <p:ph idx="4" type="body"/>
          </p:nvPr>
        </p:nvSpPr>
        <p:spPr>
          <a:xfrm>
            <a:off x="8463603" y="3818826"/>
            <a:ext cx="3396559"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Learn by doing</a:t>
            </a:r>
            <a:endParaRPr/>
          </a:p>
        </p:txBody>
      </p:sp>
      <p:sp>
        <p:nvSpPr>
          <p:cNvPr id="911" name="Google Shape;911;p23"/>
          <p:cNvSpPr txBox="1"/>
          <p:nvPr>
            <p:ph idx="5" type="body"/>
          </p:nvPr>
        </p:nvSpPr>
        <p:spPr>
          <a:xfrm>
            <a:off x="8463603" y="4256976"/>
            <a:ext cx="3396559" cy="1817468"/>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Technology’s purpose is to empower you. That’s why Microsoft Learn is designed to help you get the most value from Microsoft products and services.</a:t>
            </a:r>
            <a:endParaRPr/>
          </a:p>
        </p:txBody>
      </p:sp>
      <p:pic>
        <p:nvPicPr>
          <p:cNvPr descr="A person sitting at a desk smiling&#10;&#10;Description automatically generated" id="912" name="Google Shape;912;p23"/>
          <p:cNvPicPr preferRelativeResize="0"/>
          <p:nvPr>
            <p:ph idx="6" type="pic"/>
          </p:nvPr>
        </p:nvPicPr>
        <p:blipFill rotWithShape="1">
          <a:blip r:embed="rId4">
            <a:alphaModFix/>
          </a:blip>
          <a:srcRect b="12184" l="0" r="0" t="12185"/>
          <a:stretch/>
        </p:blipFill>
        <p:spPr>
          <a:xfrm>
            <a:off x="8463602" y="1882588"/>
            <a:ext cx="3396559" cy="1713228"/>
          </a:xfrm>
          <a:prstGeom prst="roundRect">
            <a:avLst>
              <a:gd fmla="val 3366" name="adj"/>
            </a:avLst>
          </a:prstGeom>
          <a:noFill/>
          <a:ln>
            <a:noFill/>
          </a:ln>
        </p:spPr>
      </p:pic>
      <p:sp>
        <p:nvSpPr>
          <p:cNvPr id="913" name="Google Shape;913;p23"/>
          <p:cNvSpPr txBox="1"/>
          <p:nvPr>
            <p:ph idx="7" type="body"/>
          </p:nvPr>
        </p:nvSpPr>
        <p:spPr>
          <a:xfrm>
            <a:off x="4386278" y="1882588"/>
            <a:ext cx="3396559"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Connect with the community</a:t>
            </a:r>
            <a:endParaRPr/>
          </a:p>
        </p:txBody>
      </p:sp>
      <p:sp>
        <p:nvSpPr>
          <p:cNvPr id="914" name="Google Shape;914;p23"/>
          <p:cNvSpPr txBox="1"/>
          <p:nvPr>
            <p:ph idx="8" type="body"/>
          </p:nvPr>
        </p:nvSpPr>
        <p:spPr>
          <a:xfrm>
            <a:off x="4386278" y="2320738"/>
            <a:ext cx="3396559" cy="1817468"/>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enables you to gain new skills at your own pace. Learning begins at your skill level and progresses quickly with practice in Microsoft products.</a:t>
            </a:r>
            <a:endParaRPr/>
          </a:p>
        </p:txBody>
      </p:sp>
      <p:pic>
        <p:nvPicPr>
          <p:cNvPr descr="A person standing in front of a projection screen&#10;&#10;Description automatically generated" id="915" name="Google Shape;915;p23"/>
          <p:cNvPicPr preferRelativeResize="0"/>
          <p:nvPr>
            <p:ph idx="9" type="pic"/>
          </p:nvPr>
        </p:nvPicPr>
        <p:blipFill rotWithShape="1">
          <a:blip r:embed="rId5">
            <a:alphaModFix/>
          </a:blip>
          <a:srcRect b="12207" l="0" r="0" t="12208"/>
          <a:stretch/>
        </p:blipFill>
        <p:spPr>
          <a:xfrm>
            <a:off x="4386277" y="4355363"/>
            <a:ext cx="3396559" cy="1713228"/>
          </a:xfrm>
          <a:prstGeom prst="roundRect">
            <a:avLst>
              <a:gd fmla="val 3366" name="adj"/>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24"/>
          <p:cNvSpPr txBox="1"/>
          <p:nvPr>
            <p:ph idx="1" type="body"/>
          </p:nvPr>
        </p:nvSpPr>
        <p:spPr>
          <a:xfrm>
            <a:off x="439200" y="3692665"/>
            <a:ext cx="3396559"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Showcase your skills</a:t>
            </a:r>
            <a:endParaRPr/>
          </a:p>
        </p:txBody>
      </p:sp>
      <p:sp>
        <p:nvSpPr>
          <p:cNvPr id="921" name="Google Shape;921;p24"/>
          <p:cNvSpPr txBox="1"/>
          <p:nvPr>
            <p:ph idx="2" type="body"/>
          </p:nvPr>
        </p:nvSpPr>
        <p:spPr>
          <a:xfrm>
            <a:off x="439200" y="4140614"/>
            <a:ext cx="3396559" cy="205238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When every business relies on technology, knowing how to use it to solve problems, create, and achieve goals is critical. However, the onus to learn new skills typically falls on you.</a:t>
            </a:r>
            <a:endParaRPr/>
          </a:p>
        </p:txBody>
      </p:sp>
      <p:sp>
        <p:nvSpPr>
          <p:cNvPr id="922" name="Google Shape;922;p24"/>
          <p:cNvSpPr txBox="1"/>
          <p:nvPr>
            <p:ph type="title"/>
          </p:nvPr>
        </p:nvSpPr>
        <p:spPr>
          <a:xfrm>
            <a:off x="439200" y="782447"/>
            <a:ext cx="11303000" cy="10476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lang="en-US"/>
              <a:t>Technology’s purpose is to empower you</a:t>
            </a:r>
            <a:endParaRPr/>
          </a:p>
        </p:txBody>
      </p:sp>
      <p:pic>
        <p:nvPicPr>
          <p:cNvPr id="923" name="Google Shape;923;p24"/>
          <p:cNvPicPr preferRelativeResize="0"/>
          <p:nvPr>
            <p:ph idx="3" type="pic"/>
          </p:nvPr>
        </p:nvPicPr>
        <p:blipFill rotWithShape="1">
          <a:blip r:embed="rId3">
            <a:alphaModFix/>
          </a:blip>
          <a:srcRect b="16865" l="0" r="0" t="16865"/>
          <a:stretch/>
        </p:blipFill>
        <p:spPr>
          <a:xfrm>
            <a:off x="439200" y="1976519"/>
            <a:ext cx="3396558" cy="1500462"/>
          </a:xfrm>
          <a:prstGeom prst="roundRect">
            <a:avLst>
              <a:gd fmla="val 3366" name="adj"/>
            </a:avLst>
          </a:prstGeom>
          <a:noFill/>
          <a:ln>
            <a:noFill/>
          </a:ln>
        </p:spPr>
      </p:pic>
      <p:sp>
        <p:nvSpPr>
          <p:cNvPr id="924" name="Google Shape;924;p24"/>
          <p:cNvSpPr txBox="1"/>
          <p:nvPr>
            <p:ph idx="4" type="body"/>
          </p:nvPr>
        </p:nvSpPr>
        <p:spPr>
          <a:xfrm>
            <a:off x="8356243" y="3692665"/>
            <a:ext cx="3396559"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Learn by doing</a:t>
            </a:r>
            <a:endParaRPr/>
          </a:p>
        </p:txBody>
      </p:sp>
      <p:sp>
        <p:nvSpPr>
          <p:cNvPr id="925" name="Google Shape;925;p24"/>
          <p:cNvSpPr txBox="1"/>
          <p:nvPr>
            <p:ph idx="5" type="body"/>
          </p:nvPr>
        </p:nvSpPr>
        <p:spPr>
          <a:xfrm>
            <a:off x="8356243" y="4140614"/>
            <a:ext cx="3396559" cy="205238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Technology’s purpose is to empower you. That’s why Microsoft Learn is designed to help you get the most value from Microsoft products and services.</a:t>
            </a:r>
            <a:endParaRPr/>
          </a:p>
        </p:txBody>
      </p:sp>
      <p:pic>
        <p:nvPicPr>
          <p:cNvPr descr="A person standing in front of a projection screen&#10;&#10;Description automatically generated" id="926" name="Google Shape;926;p24"/>
          <p:cNvPicPr preferRelativeResize="0"/>
          <p:nvPr>
            <p:ph idx="6" type="pic"/>
          </p:nvPr>
        </p:nvPicPr>
        <p:blipFill rotWithShape="1">
          <a:blip r:embed="rId4">
            <a:alphaModFix/>
          </a:blip>
          <a:srcRect b="16886" l="0" r="0" t="16886"/>
          <a:stretch/>
        </p:blipFill>
        <p:spPr>
          <a:xfrm>
            <a:off x="8356243" y="1976519"/>
            <a:ext cx="3396558" cy="1500462"/>
          </a:xfrm>
          <a:prstGeom prst="roundRect">
            <a:avLst>
              <a:gd fmla="val 3366" name="adj"/>
            </a:avLst>
          </a:prstGeom>
          <a:noFill/>
          <a:ln>
            <a:noFill/>
          </a:ln>
        </p:spPr>
      </p:pic>
      <p:sp>
        <p:nvSpPr>
          <p:cNvPr id="927" name="Google Shape;927;p24"/>
          <p:cNvSpPr txBox="1"/>
          <p:nvPr>
            <p:ph idx="7" type="body"/>
          </p:nvPr>
        </p:nvSpPr>
        <p:spPr>
          <a:xfrm>
            <a:off x="4418518" y="1961529"/>
            <a:ext cx="3396559"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Connect with the community</a:t>
            </a:r>
            <a:endParaRPr/>
          </a:p>
        </p:txBody>
      </p:sp>
      <p:sp>
        <p:nvSpPr>
          <p:cNvPr id="928" name="Google Shape;928;p24"/>
          <p:cNvSpPr txBox="1"/>
          <p:nvPr>
            <p:ph idx="8" type="body"/>
          </p:nvPr>
        </p:nvSpPr>
        <p:spPr>
          <a:xfrm>
            <a:off x="4418518" y="2467354"/>
            <a:ext cx="3396559" cy="1731136"/>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enables you to gain new skills at your own pace. Learning begins at your skill level and progresses quickly with practice in Microsoft products.</a:t>
            </a:r>
            <a:endParaRPr/>
          </a:p>
        </p:txBody>
      </p:sp>
      <p:pic>
        <p:nvPicPr>
          <p:cNvPr descr="A person standing in a factory&#10;&#10;Description automatically generated" id="929" name="Google Shape;929;p24"/>
          <p:cNvPicPr preferRelativeResize="0"/>
          <p:nvPr>
            <p:ph idx="9" type="pic"/>
          </p:nvPr>
        </p:nvPicPr>
        <p:blipFill rotWithShape="1">
          <a:blip r:embed="rId5">
            <a:alphaModFix/>
          </a:blip>
          <a:srcRect b="16889" l="0" r="0" t="16888"/>
          <a:stretch/>
        </p:blipFill>
        <p:spPr>
          <a:xfrm>
            <a:off x="4418518" y="4120111"/>
            <a:ext cx="3396558" cy="1500462"/>
          </a:xfrm>
          <a:prstGeom prst="roundRect">
            <a:avLst>
              <a:gd fmla="val 3366" name="adj"/>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25"/>
          <p:cNvSpPr txBox="1"/>
          <p:nvPr>
            <p:ph idx="1" type="body"/>
          </p:nvPr>
        </p:nvSpPr>
        <p:spPr>
          <a:xfrm>
            <a:off x="439200" y="3692665"/>
            <a:ext cx="2520001"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Learn by doing</a:t>
            </a:r>
            <a:endParaRPr/>
          </a:p>
        </p:txBody>
      </p:sp>
      <p:sp>
        <p:nvSpPr>
          <p:cNvPr id="935" name="Google Shape;935;p25"/>
          <p:cNvSpPr txBox="1"/>
          <p:nvPr>
            <p:ph idx="2" type="body"/>
          </p:nvPr>
        </p:nvSpPr>
        <p:spPr>
          <a:xfrm>
            <a:off x="439200" y="4198489"/>
            <a:ext cx="2630571" cy="205238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When every business relies on technology, knowing how to use it to solve problems, create, and achieve goals is critical.</a:t>
            </a:r>
            <a:endParaRPr/>
          </a:p>
          <a:p>
            <a:pPr indent="0" lvl="0" marL="0" rtl="0" algn="l">
              <a:lnSpc>
                <a:spcPct val="114000"/>
              </a:lnSpc>
              <a:spcBef>
                <a:spcPts val="1200"/>
              </a:spcBef>
              <a:spcAft>
                <a:spcPts val="0"/>
              </a:spcAft>
              <a:buSzPts val="1600"/>
              <a:buNone/>
            </a:pPr>
            <a:r>
              <a:t/>
            </a:r>
            <a:endParaRPr/>
          </a:p>
        </p:txBody>
      </p:sp>
      <p:sp>
        <p:nvSpPr>
          <p:cNvPr id="936" name="Google Shape;936;p25"/>
          <p:cNvSpPr txBox="1"/>
          <p:nvPr>
            <p:ph type="title"/>
          </p:nvPr>
        </p:nvSpPr>
        <p:spPr>
          <a:xfrm>
            <a:off x="439200" y="782447"/>
            <a:ext cx="11303000" cy="1047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14000"/>
              </a:lnSpc>
              <a:spcBef>
                <a:spcPts val="0"/>
              </a:spcBef>
              <a:spcAft>
                <a:spcPts val="0"/>
              </a:spcAft>
              <a:buClr>
                <a:srgbClr val="000000"/>
              </a:buClr>
              <a:buSzPct val="100000"/>
              <a:buFont typeface="Quattrocento Sans"/>
              <a:buNone/>
            </a:pPr>
            <a:r>
              <a:rPr lang="en-US"/>
              <a:t>Microsoft Learn enables you to gain new skills at your own pace</a:t>
            </a:r>
            <a:endParaRPr/>
          </a:p>
        </p:txBody>
      </p:sp>
      <p:pic>
        <p:nvPicPr>
          <p:cNvPr descr="Two people looking at a computer&#10;&#10;Description automatically generated" id="937" name="Google Shape;937;p25"/>
          <p:cNvPicPr preferRelativeResize="0"/>
          <p:nvPr>
            <p:ph idx="3" type="pic"/>
          </p:nvPr>
        </p:nvPicPr>
        <p:blipFill rotWithShape="1">
          <a:blip r:embed="rId3">
            <a:alphaModFix/>
          </a:blip>
          <a:srcRect b="5352" l="0" r="0" t="5352"/>
          <a:stretch/>
        </p:blipFill>
        <p:spPr>
          <a:xfrm>
            <a:off x="439200" y="1976519"/>
            <a:ext cx="2520000" cy="1500462"/>
          </a:xfrm>
          <a:prstGeom prst="roundRect">
            <a:avLst>
              <a:gd fmla="val 3366" name="adj"/>
            </a:avLst>
          </a:prstGeom>
          <a:noFill/>
          <a:ln>
            <a:noFill/>
          </a:ln>
        </p:spPr>
      </p:pic>
      <p:sp>
        <p:nvSpPr>
          <p:cNvPr id="938" name="Google Shape;938;p25"/>
          <p:cNvSpPr txBox="1"/>
          <p:nvPr>
            <p:ph idx="4" type="body"/>
          </p:nvPr>
        </p:nvSpPr>
        <p:spPr>
          <a:xfrm>
            <a:off x="9237210" y="3692665"/>
            <a:ext cx="2520001"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See new possibilities</a:t>
            </a:r>
            <a:endParaRPr/>
          </a:p>
        </p:txBody>
      </p:sp>
      <p:sp>
        <p:nvSpPr>
          <p:cNvPr id="939" name="Google Shape;939;p25"/>
          <p:cNvSpPr txBox="1"/>
          <p:nvPr>
            <p:ph idx="5" type="body"/>
          </p:nvPr>
        </p:nvSpPr>
        <p:spPr>
          <a:xfrm>
            <a:off x="9237210" y="4140614"/>
            <a:ext cx="2520001" cy="205238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is designed to help you get the most value from Microsoft products and services, so you can make the most impact through the work you want to do.</a:t>
            </a:r>
            <a:endParaRPr/>
          </a:p>
        </p:txBody>
      </p:sp>
      <p:pic>
        <p:nvPicPr>
          <p:cNvPr descr="A person standing in a factory&#10;&#10;Description automatically generated" id="940" name="Google Shape;940;p25"/>
          <p:cNvPicPr preferRelativeResize="0"/>
          <p:nvPr>
            <p:ph idx="6" type="pic"/>
          </p:nvPr>
        </p:nvPicPr>
        <p:blipFill rotWithShape="1">
          <a:blip r:embed="rId4">
            <a:alphaModFix/>
          </a:blip>
          <a:srcRect b="5352" l="0" r="0" t="5352"/>
          <a:stretch/>
        </p:blipFill>
        <p:spPr>
          <a:xfrm>
            <a:off x="9237210" y="1976519"/>
            <a:ext cx="2520000" cy="1500462"/>
          </a:xfrm>
          <a:prstGeom prst="roundRect">
            <a:avLst>
              <a:gd fmla="val 3366" name="adj"/>
            </a:avLst>
          </a:prstGeom>
          <a:noFill/>
          <a:ln>
            <a:noFill/>
          </a:ln>
        </p:spPr>
      </p:pic>
      <p:sp>
        <p:nvSpPr>
          <p:cNvPr id="941" name="Google Shape;941;p25"/>
          <p:cNvSpPr txBox="1"/>
          <p:nvPr>
            <p:ph idx="7" type="body"/>
          </p:nvPr>
        </p:nvSpPr>
        <p:spPr>
          <a:xfrm>
            <a:off x="6296302" y="3750540"/>
            <a:ext cx="2940908"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Achieve goals</a:t>
            </a:r>
            <a:endParaRPr/>
          </a:p>
        </p:txBody>
      </p:sp>
      <p:sp>
        <p:nvSpPr>
          <p:cNvPr id="942" name="Google Shape;942;p25"/>
          <p:cNvSpPr txBox="1"/>
          <p:nvPr>
            <p:ph idx="8" type="body"/>
          </p:nvPr>
        </p:nvSpPr>
        <p:spPr>
          <a:xfrm>
            <a:off x="6296302" y="4198489"/>
            <a:ext cx="2259869" cy="205238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Technology’s purpose is to empower you. That’s why Microsoft Learn is designed to help you get the most value from Microsoft products and services.</a:t>
            </a:r>
            <a:endParaRPr/>
          </a:p>
        </p:txBody>
      </p:sp>
      <p:pic>
        <p:nvPicPr>
          <p:cNvPr descr="A person sitting at a desk smiling&#10;&#10;Description automatically generated" id="943" name="Google Shape;943;p25"/>
          <p:cNvPicPr preferRelativeResize="0"/>
          <p:nvPr>
            <p:ph idx="9" type="pic"/>
          </p:nvPr>
        </p:nvPicPr>
        <p:blipFill rotWithShape="1">
          <a:blip r:embed="rId5">
            <a:alphaModFix/>
          </a:blip>
          <a:srcRect b="5367" l="0" r="0" t="5368"/>
          <a:stretch/>
        </p:blipFill>
        <p:spPr>
          <a:xfrm>
            <a:off x="6296302" y="1976519"/>
            <a:ext cx="2520000" cy="1500462"/>
          </a:xfrm>
          <a:prstGeom prst="roundRect">
            <a:avLst>
              <a:gd fmla="val 3366" name="adj"/>
            </a:avLst>
          </a:prstGeom>
          <a:noFill/>
          <a:ln>
            <a:noFill/>
          </a:ln>
        </p:spPr>
      </p:pic>
      <p:sp>
        <p:nvSpPr>
          <p:cNvPr id="944" name="Google Shape;944;p25"/>
          <p:cNvSpPr txBox="1"/>
          <p:nvPr>
            <p:ph idx="13" type="body"/>
          </p:nvPr>
        </p:nvSpPr>
        <p:spPr>
          <a:xfrm>
            <a:off x="3367753" y="3692665"/>
            <a:ext cx="2520001" cy="34462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Showcase your skills</a:t>
            </a:r>
            <a:endParaRPr/>
          </a:p>
        </p:txBody>
      </p:sp>
      <p:sp>
        <p:nvSpPr>
          <p:cNvPr id="945" name="Google Shape;945;p25"/>
          <p:cNvSpPr txBox="1"/>
          <p:nvPr>
            <p:ph idx="14" type="body"/>
          </p:nvPr>
        </p:nvSpPr>
        <p:spPr>
          <a:xfrm>
            <a:off x="3367754" y="4198489"/>
            <a:ext cx="2379904" cy="205238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600"/>
              <a:buNone/>
            </a:pPr>
            <a:r>
              <a:rPr lang="en-US"/>
              <a:t>Microsoft Learn enables you to gain new skills at your own pace. Learning begins at your skill level and progresses quickly with practice in Microsoft products.</a:t>
            </a:r>
            <a:endParaRPr/>
          </a:p>
        </p:txBody>
      </p:sp>
      <p:pic>
        <p:nvPicPr>
          <p:cNvPr descr="A person standing in front of a projection screen&#10;&#10;Description automatically generated" id="946" name="Google Shape;946;p25"/>
          <p:cNvPicPr preferRelativeResize="0"/>
          <p:nvPr>
            <p:ph idx="15" type="pic"/>
          </p:nvPr>
        </p:nvPicPr>
        <p:blipFill rotWithShape="1">
          <a:blip r:embed="rId6">
            <a:alphaModFix/>
          </a:blip>
          <a:srcRect b="5396" l="0" r="0" t="5396"/>
          <a:stretch/>
        </p:blipFill>
        <p:spPr>
          <a:xfrm>
            <a:off x="3367753" y="1976519"/>
            <a:ext cx="2520000" cy="1500462"/>
          </a:xfrm>
          <a:prstGeom prst="roundRect">
            <a:avLst>
              <a:gd fmla="val 3366" name="adj"/>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26"/>
          <p:cNvSpPr txBox="1"/>
          <p:nvPr>
            <p:ph idx="1" type="body"/>
          </p:nvPr>
        </p:nvSpPr>
        <p:spPr>
          <a:xfrm>
            <a:off x="499126" y="3546475"/>
            <a:ext cx="2562369" cy="388938"/>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Showcase your skills</a:t>
            </a:r>
            <a:endParaRPr/>
          </a:p>
        </p:txBody>
      </p:sp>
      <p:sp>
        <p:nvSpPr>
          <p:cNvPr id="952" name="Google Shape;952;p26"/>
          <p:cNvSpPr txBox="1"/>
          <p:nvPr>
            <p:ph idx="2" type="body"/>
          </p:nvPr>
        </p:nvSpPr>
        <p:spPr>
          <a:xfrm>
            <a:off x="499126" y="4006752"/>
            <a:ext cx="2348577" cy="187391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4000"/>
              </a:lnSpc>
              <a:spcBef>
                <a:spcPts val="0"/>
              </a:spcBef>
              <a:spcAft>
                <a:spcPts val="0"/>
              </a:spcAft>
              <a:buSzPts val="1600"/>
              <a:buNone/>
            </a:pPr>
            <a:r>
              <a:rPr lang="en-US"/>
              <a:t>Whether you’re innovating or troubleshooting a problem, technology—and the skills you need to use it—are now within reach.</a:t>
            </a:r>
            <a:endParaRPr/>
          </a:p>
        </p:txBody>
      </p:sp>
      <p:sp>
        <p:nvSpPr>
          <p:cNvPr id="953" name="Google Shape;953;p26"/>
          <p:cNvSpPr txBox="1"/>
          <p:nvPr>
            <p:ph idx="3" type="body"/>
          </p:nvPr>
        </p:nvSpPr>
        <p:spPr>
          <a:xfrm>
            <a:off x="9197831" y="3546475"/>
            <a:ext cx="2562369" cy="388938"/>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Make the most impact</a:t>
            </a:r>
            <a:endParaRPr/>
          </a:p>
        </p:txBody>
      </p:sp>
      <p:sp>
        <p:nvSpPr>
          <p:cNvPr id="954" name="Google Shape;954;p26"/>
          <p:cNvSpPr txBox="1"/>
          <p:nvPr>
            <p:ph idx="4" type="body"/>
          </p:nvPr>
        </p:nvSpPr>
        <p:spPr>
          <a:xfrm>
            <a:off x="9197831" y="4006751"/>
            <a:ext cx="2562369" cy="2097614"/>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600"/>
              <a:buNone/>
            </a:pPr>
            <a:r>
              <a:rPr lang="en-US"/>
              <a:t>Microsoft Learn is designed to help you get the most value from Microsoft products and services, so you can make themost impact through the work you want to do.</a:t>
            </a:r>
            <a:endParaRPr/>
          </a:p>
        </p:txBody>
      </p:sp>
      <p:sp>
        <p:nvSpPr>
          <p:cNvPr id="955" name="Google Shape;955;p26"/>
          <p:cNvSpPr txBox="1"/>
          <p:nvPr>
            <p:ph idx="5" type="body"/>
          </p:nvPr>
        </p:nvSpPr>
        <p:spPr>
          <a:xfrm>
            <a:off x="3404322" y="3546475"/>
            <a:ext cx="2562369" cy="388938"/>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See new possibilities</a:t>
            </a:r>
            <a:endParaRPr/>
          </a:p>
        </p:txBody>
      </p:sp>
      <p:sp>
        <p:nvSpPr>
          <p:cNvPr id="956" name="Google Shape;956;p26"/>
          <p:cNvSpPr txBox="1"/>
          <p:nvPr>
            <p:ph idx="6" type="body"/>
          </p:nvPr>
        </p:nvSpPr>
        <p:spPr>
          <a:xfrm>
            <a:off x="3404322" y="4006752"/>
            <a:ext cx="2562369" cy="2097614"/>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600"/>
              <a:buNone/>
            </a:pPr>
            <a:r>
              <a:rPr lang="en-US"/>
              <a:t>Learning begins at your skill level and progresses quickly with practice in Microsoft products. Microsoft Learn enables you to gain new skills at your own pace. </a:t>
            </a:r>
            <a:endParaRPr/>
          </a:p>
        </p:txBody>
      </p:sp>
      <p:sp>
        <p:nvSpPr>
          <p:cNvPr id="957" name="Google Shape;957;p26"/>
          <p:cNvSpPr txBox="1"/>
          <p:nvPr>
            <p:ph idx="7" type="body"/>
          </p:nvPr>
        </p:nvSpPr>
        <p:spPr>
          <a:xfrm>
            <a:off x="6296925" y="3546475"/>
            <a:ext cx="2562369" cy="388938"/>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800"/>
              <a:buNone/>
            </a:pPr>
            <a:r>
              <a:rPr lang="en-US"/>
              <a:t>Learn by doing</a:t>
            </a:r>
            <a:endParaRPr/>
          </a:p>
        </p:txBody>
      </p:sp>
      <p:sp>
        <p:nvSpPr>
          <p:cNvPr id="958" name="Google Shape;958;p26"/>
          <p:cNvSpPr txBox="1"/>
          <p:nvPr>
            <p:ph idx="8" type="body"/>
          </p:nvPr>
        </p:nvSpPr>
        <p:spPr>
          <a:xfrm>
            <a:off x="6296926" y="4006751"/>
            <a:ext cx="2442126" cy="2097614"/>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1600"/>
              <a:buNone/>
            </a:pPr>
            <a:r>
              <a:rPr lang="en-US"/>
              <a:t>That’s why Microsoft Learn is designed to help you get the most value from Microsoft products and services. Technology’s purpose is to empower you. </a:t>
            </a:r>
            <a:endParaRPr/>
          </a:p>
        </p:txBody>
      </p:sp>
      <p:sp>
        <p:nvSpPr>
          <p:cNvPr id="959" name="Google Shape;959;p26"/>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960" name="Google Shape;960;p26"/>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person sitting at a desk smiling&#10;&#10;Description automatically generated" id="961" name="Google Shape;961;p26"/>
          <p:cNvPicPr preferRelativeResize="0"/>
          <p:nvPr>
            <p:ph idx="9" type="pic"/>
          </p:nvPr>
        </p:nvPicPr>
        <p:blipFill rotWithShape="1">
          <a:blip r:embed="rId3">
            <a:alphaModFix/>
          </a:blip>
          <a:srcRect b="31289" l="0" r="0" t="31289"/>
          <a:stretch/>
        </p:blipFill>
        <p:spPr>
          <a:xfrm>
            <a:off x="0" y="0"/>
            <a:ext cx="12192000" cy="3040912"/>
          </a:xfrm>
          <a:prstGeom prst="rect">
            <a:avLst/>
          </a:prstGeom>
          <a:solidFill>
            <a:srgbClr val="F5F3F6"/>
          </a:solidFill>
          <a:ln>
            <a:noFill/>
          </a:ln>
          <a:effectLst>
            <a:outerShdw blurRad="635000" sx="102000" rotWithShape="0" algn="ctr" sy="102000">
              <a:srgbClr val="423B2F">
                <a:alpha val="14901"/>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27"/>
          <p:cNvSpPr txBox="1"/>
          <p:nvPr>
            <p:ph type="title"/>
          </p:nvPr>
        </p:nvSpPr>
        <p:spPr>
          <a:xfrm>
            <a:off x="457200" y="393597"/>
            <a:ext cx="5143500"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lang="en-US"/>
              <a:t>See new possibilities in technology</a:t>
            </a:r>
            <a:endParaRPr/>
          </a:p>
        </p:txBody>
      </p:sp>
      <p:sp>
        <p:nvSpPr>
          <p:cNvPr id="967" name="Google Shape;967;p27"/>
          <p:cNvSpPr txBox="1"/>
          <p:nvPr>
            <p:ph idx="1" type="body"/>
          </p:nvPr>
        </p:nvSpPr>
        <p:spPr>
          <a:xfrm>
            <a:off x="457201" y="1844572"/>
            <a:ext cx="4940710" cy="316885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2400"/>
              <a:buNone/>
            </a:pPr>
            <a:r>
              <a:rPr lang="en-US" sz="2400"/>
              <a:t>Technology’s purpose is to empower you. That’s why Microsoft Learn is designed to help you get the most value from Microsoft products and services, so you can make the most impact through the work you want to do.</a:t>
            </a:r>
            <a:endParaRPr sz="2400"/>
          </a:p>
        </p:txBody>
      </p:sp>
      <p:pic>
        <p:nvPicPr>
          <p:cNvPr descr="Two people looking at a computer&#10;&#10;Description automatically generated" id="968" name="Google Shape;968;p27"/>
          <p:cNvPicPr preferRelativeResize="0"/>
          <p:nvPr>
            <p:ph idx="2" type="pic"/>
          </p:nvPr>
        </p:nvPicPr>
        <p:blipFill rotWithShape="1">
          <a:blip r:embed="rId3">
            <a:alphaModFix/>
          </a:blip>
          <a:srcRect b="0" l="16658" r="16658" t="0"/>
          <a:stretch/>
        </p:blipFill>
        <p:spPr>
          <a:xfrm>
            <a:off x="6192415" y="401350"/>
            <a:ext cx="1332000" cy="1332000"/>
          </a:xfrm>
          <a:prstGeom prst="roundRect">
            <a:avLst>
              <a:gd fmla="val 7755" name="adj"/>
            </a:avLst>
          </a:prstGeom>
          <a:solidFill>
            <a:schemeClr val="lt1"/>
          </a:solidFill>
          <a:ln>
            <a:noFill/>
          </a:ln>
          <a:effectLst>
            <a:outerShdw blurRad="508000" sx="102000" rotWithShape="0" algn="ctr" sy="102000">
              <a:srgbClr val="73381A">
                <a:alpha val="14901"/>
              </a:srgbClr>
            </a:outerShdw>
          </a:effectLst>
        </p:spPr>
      </p:pic>
      <p:sp>
        <p:nvSpPr>
          <p:cNvPr id="969" name="Google Shape;969;p27"/>
          <p:cNvSpPr txBox="1"/>
          <p:nvPr>
            <p:ph idx="3" type="body"/>
          </p:nvPr>
        </p:nvSpPr>
        <p:spPr>
          <a:xfrm>
            <a:off x="7893253" y="532184"/>
            <a:ext cx="3841547" cy="1070332"/>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800"/>
              <a:buNone/>
            </a:pPr>
            <a:r>
              <a:rPr lang="en-US"/>
              <a:t>Microsoft Learn is designed to help you get the most value from Microsoft products and services</a:t>
            </a:r>
            <a:endParaRPr/>
          </a:p>
        </p:txBody>
      </p:sp>
      <p:pic>
        <p:nvPicPr>
          <p:cNvPr descr="A person standing in a factory&#10;&#10;Description automatically generated" id="970" name="Google Shape;970;p27"/>
          <p:cNvPicPr preferRelativeResize="0"/>
          <p:nvPr>
            <p:ph idx="4" type="pic"/>
          </p:nvPr>
        </p:nvPicPr>
        <p:blipFill rotWithShape="1">
          <a:blip r:embed="rId4">
            <a:alphaModFix/>
          </a:blip>
          <a:srcRect b="0" l="16658" r="16658" t="0"/>
          <a:stretch/>
        </p:blipFill>
        <p:spPr>
          <a:xfrm>
            <a:off x="10402800" y="1849090"/>
            <a:ext cx="1332000" cy="1332000"/>
          </a:xfrm>
          <a:prstGeom prst="roundRect">
            <a:avLst>
              <a:gd fmla="val 7755" name="adj"/>
            </a:avLst>
          </a:prstGeom>
          <a:solidFill>
            <a:schemeClr val="lt1"/>
          </a:solidFill>
          <a:ln>
            <a:noFill/>
          </a:ln>
          <a:effectLst>
            <a:outerShdw blurRad="508000" sx="102000" rotWithShape="0" algn="ctr" sy="102000">
              <a:srgbClr val="73381A">
                <a:alpha val="14901"/>
              </a:srgbClr>
            </a:outerShdw>
          </a:effectLst>
        </p:spPr>
      </p:pic>
      <p:pic>
        <p:nvPicPr>
          <p:cNvPr descr="A person standing in front of a projection screen&#10;&#10;Description automatically generated" id="971" name="Google Shape;971;p27"/>
          <p:cNvPicPr preferRelativeResize="0"/>
          <p:nvPr>
            <p:ph idx="5" type="pic"/>
          </p:nvPr>
        </p:nvPicPr>
        <p:blipFill rotWithShape="1">
          <a:blip r:embed="rId5">
            <a:alphaModFix/>
          </a:blip>
          <a:srcRect b="0" l="16646" r="16646" t="0"/>
          <a:stretch/>
        </p:blipFill>
        <p:spPr>
          <a:xfrm>
            <a:off x="6192415" y="3296830"/>
            <a:ext cx="1332000" cy="1332000"/>
          </a:xfrm>
          <a:prstGeom prst="roundRect">
            <a:avLst>
              <a:gd fmla="val 7755" name="adj"/>
            </a:avLst>
          </a:prstGeom>
          <a:solidFill>
            <a:schemeClr val="lt1"/>
          </a:solidFill>
          <a:ln>
            <a:noFill/>
          </a:ln>
          <a:effectLst>
            <a:outerShdw blurRad="508000" sx="102000" rotWithShape="0" algn="ctr" sy="102000">
              <a:srgbClr val="73381A">
                <a:alpha val="14901"/>
              </a:srgbClr>
            </a:outerShdw>
          </a:effectLst>
        </p:spPr>
      </p:pic>
      <p:pic>
        <p:nvPicPr>
          <p:cNvPr descr="A person sitting at a desk smiling&#10;&#10;Description automatically generated" id="972" name="Google Shape;972;p27"/>
          <p:cNvPicPr preferRelativeResize="0"/>
          <p:nvPr>
            <p:ph idx="6" type="pic"/>
          </p:nvPr>
        </p:nvPicPr>
        <p:blipFill rotWithShape="1">
          <a:blip r:embed="rId6">
            <a:alphaModFix/>
          </a:blip>
          <a:srcRect b="0" l="16667" r="16666" t="0"/>
          <a:stretch/>
        </p:blipFill>
        <p:spPr>
          <a:xfrm>
            <a:off x="10402800" y="4744570"/>
            <a:ext cx="1332000" cy="1332000"/>
          </a:xfrm>
          <a:prstGeom prst="roundRect">
            <a:avLst>
              <a:gd fmla="val 7755" name="adj"/>
            </a:avLst>
          </a:prstGeom>
          <a:solidFill>
            <a:schemeClr val="lt1"/>
          </a:solidFill>
          <a:ln>
            <a:noFill/>
          </a:ln>
          <a:effectLst>
            <a:outerShdw blurRad="508000" sx="102000" rotWithShape="0" algn="ctr" sy="102000">
              <a:srgbClr val="73381A">
                <a:alpha val="14901"/>
              </a:srgbClr>
            </a:outerShdw>
          </a:effectLst>
        </p:spPr>
      </p:pic>
      <p:sp>
        <p:nvSpPr>
          <p:cNvPr id="973" name="Google Shape;973;p27"/>
          <p:cNvSpPr txBox="1"/>
          <p:nvPr>
            <p:ph idx="7" type="body"/>
          </p:nvPr>
        </p:nvSpPr>
        <p:spPr>
          <a:xfrm>
            <a:off x="6192415" y="1976994"/>
            <a:ext cx="3841547" cy="1070332"/>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800"/>
              <a:buNone/>
            </a:pPr>
            <a:r>
              <a:rPr lang="en-US"/>
              <a:t>Learning begins at your skill level and progresses quickly with practice in Microsoft products.</a:t>
            </a:r>
            <a:endParaRPr/>
          </a:p>
        </p:txBody>
      </p:sp>
      <p:sp>
        <p:nvSpPr>
          <p:cNvPr id="974" name="Google Shape;974;p27"/>
          <p:cNvSpPr txBox="1"/>
          <p:nvPr>
            <p:ph idx="8" type="body"/>
          </p:nvPr>
        </p:nvSpPr>
        <p:spPr>
          <a:xfrm>
            <a:off x="7893254" y="3436517"/>
            <a:ext cx="3210810" cy="1070332"/>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800"/>
              <a:buNone/>
            </a:pPr>
            <a:r>
              <a:rPr lang="en-US"/>
              <a:t>There’s no substitute for learning by doing</a:t>
            </a:r>
            <a:endParaRPr/>
          </a:p>
        </p:txBody>
      </p:sp>
      <p:sp>
        <p:nvSpPr>
          <p:cNvPr id="975" name="Google Shape;975;p27"/>
          <p:cNvSpPr txBox="1"/>
          <p:nvPr>
            <p:ph idx="9" type="body"/>
          </p:nvPr>
        </p:nvSpPr>
        <p:spPr>
          <a:xfrm>
            <a:off x="6198191" y="4875404"/>
            <a:ext cx="3841547" cy="1070332"/>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800"/>
              <a:buNone/>
            </a:pPr>
            <a:r>
              <a:rPr lang="en-US"/>
              <a:t>You can make the most impact through the work you want to do.</a:t>
            </a:r>
            <a:endParaRPr/>
          </a:p>
        </p:txBody>
      </p:sp>
      <p:sp>
        <p:nvSpPr>
          <p:cNvPr id="976" name="Google Shape;976;p27"/>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977" name="Google Shape;977;p27"/>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descr="Two people looking at a computer&#10;&#10;Description automatically generated" id="982" name="Google Shape;982;p28"/>
          <p:cNvPicPr preferRelativeResize="0"/>
          <p:nvPr>
            <p:ph idx="2" type="pic"/>
          </p:nvPr>
        </p:nvPicPr>
        <p:blipFill rotWithShape="1">
          <a:blip r:embed="rId3">
            <a:alphaModFix/>
          </a:blip>
          <a:srcRect b="0" l="32495" r="32496" t="0"/>
          <a:stretch/>
        </p:blipFill>
        <p:spPr>
          <a:xfrm>
            <a:off x="8590909" y="0"/>
            <a:ext cx="3601091" cy="6858000"/>
          </a:xfrm>
          <a:prstGeom prst="rect">
            <a:avLst/>
          </a:prstGeom>
          <a:solidFill>
            <a:srgbClr val="DCD6DF"/>
          </a:solidFill>
          <a:ln>
            <a:noFill/>
          </a:ln>
        </p:spPr>
      </p:pic>
      <p:sp>
        <p:nvSpPr>
          <p:cNvPr id="983" name="Google Shape;983;p28"/>
          <p:cNvSpPr txBox="1"/>
          <p:nvPr>
            <p:ph idx="1" type="body"/>
          </p:nvPr>
        </p:nvSpPr>
        <p:spPr>
          <a:xfrm>
            <a:off x="4514103" y="1947600"/>
            <a:ext cx="3601091" cy="3106160"/>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200"/>
              <a:buNone/>
            </a:pPr>
            <a:r>
              <a:rPr lang="en-US"/>
              <a:t>However, the onus to learn new skills typically falls on you, competing against countless other priorities for your time.</a:t>
            </a:r>
            <a:endParaRPr/>
          </a:p>
        </p:txBody>
      </p:sp>
      <p:sp>
        <p:nvSpPr>
          <p:cNvPr id="984" name="Google Shape;984;p28"/>
          <p:cNvSpPr txBox="1"/>
          <p:nvPr>
            <p:ph idx="3" type="body"/>
          </p:nvPr>
        </p:nvSpPr>
        <p:spPr>
          <a:xfrm>
            <a:off x="439200" y="2011520"/>
            <a:ext cx="3599189" cy="760256"/>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800"/>
              <a:buNone/>
            </a:pPr>
            <a:r>
              <a:t/>
            </a:r>
            <a:endParaRPr/>
          </a:p>
        </p:txBody>
      </p:sp>
      <p:sp>
        <p:nvSpPr>
          <p:cNvPr id="985" name="Google Shape;985;p28"/>
          <p:cNvSpPr txBox="1"/>
          <p:nvPr>
            <p:ph type="title"/>
          </p:nvPr>
        </p:nvSpPr>
        <p:spPr>
          <a:xfrm>
            <a:off x="439200" y="900000"/>
            <a:ext cx="7637579" cy="1047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14000"/>
              </a:lnSpc>
              <a:spcBef>
                <a:spcPts val="0"/>
              </a:spcBef>
              <a:spcAft>
                <a:spcPts val="0"/>
              </a:spcAft>
              <a:buClr>
                <a:srgbClr val="2278D4"/>
              </a:buClr>
              <a:buSzPct val="100000"/>
              <a:buFont typeface="Quattrocento Sans"/>
              <a:buNone/>
            </a:pPr>
            <a:r>
              <a:rPr lang="en-US"/>
              <a:t>Technology’s purpose is to empower you</a:t>
            </a:r>
            <a:endParaRPr/>
          </a:p>
        </p:txBody>
      </p:sp>
      <p:sp>
        <p:nvSpPr>
          <p:cNvPr id="986" name="Google Shape;986;p28"/>
          <p:cNvSpPr txBox="1"/>
          <p:nvPr>
            <p:ph idx="4" type="body"/>
          </p:nvPr>
        </p:nvSpPr>
        <p:spPr>
          <a:xfrm>
            <a:off x="439200" y="2824094"/>
            <a:ext cx="3599189" cy="760256"/>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800"/>
              <a:buNone/>
            </a:pPr>
            <a:r>
              <a:t/>
            </a:r>
            <a:endParaRPr/>
          </a:p>
        </p:txBody>
      </p:sp>
      <p:sp>
        <p:nvSpPr>
          <p:cNvPr id="987" name="Google Shape;987;p28"/>
          <p:cNvSpPr txBox="1"/>
          <p:nvPr>
            <p:ph idx="5" type="body"/>
          </p:nvPr>
        </p:nvSpPr>
        <p:spPr>
          <a:xfrm>
            <a:off x="439200" y="3636942"/>
            <a:ext cx="3599189" cy="760256"/>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800"/>
              <a:buNone/>
            </a:pPr>
            <a:r>
              <a:t/>
            </a:r>
            <a:endParaRPr/>
          </a:p>
        </p:txBody>
      </p:sp>
      <p:sp>
        <p:nvSpPr>
          <p:cNvPr id="988" name="Google Shape;988;p28"/>
          <p:cNvSpPr txBox="1"/>
          <p:nvPr>
            <p:ph idx="6" type="body"/>
          </p:nvPr>
        </p:nvSpPr>
        <p:spPr>
          <a:xfrm>
            <a:off x="439200" y="4443852"/>
            <a:ext cx="3599189" cy="760256"/>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800"/>
              <a:buNone/>
            </a:pPr>
            <a:r>
              <a:t/>
            </a:r>
            <a:endParaRPr/>
          </a:p>
        </p:txBody>
      </p:sp>
      <p:sp>
        <p:nvSpPr>
          <p:cNvPr id="989" name="Google Shape;989;p28"/>
          <p:cNvSpPr txBox="1"/>
          <p:nvPr>
            <p:ph idx="7" type="body"/>
          </p:nvPr>
        </p:nvSpPr>
        <p:spPr>
          <a:xfrm>
            <a:off x="439200" y="5262638"/>
            <a:ext cx="3599189" cy="760256"/>
          </a:xfrm>
          <a:prstGeom prst="rect">
            <a:avLst/>
          </a:prstGeom>
          <a:noFill/>
          <a:ln>
            <a:noFill/>
          </a:ln>
        </p:spPr>
        <p:txBody>
          <a:bodyPr anchorCtr="0" anchor="ctr" bIns="45700" lIns="91425" spcFirstLastPara="1" rIns="91425" wrap="square" tIns="45700">
            <a:noAutofit/>
          </a:bodyPr>
          <a:lstStyle/>
          <a:p>
            <a:pPr indent="0" lvl="0" marL="0" rtl="0" algn="l">
              <a:lnSpc>
                <a:spcPct val="114000"/>
              </a:lnSpc>
              <a:spcBef>
                <a:spcPts val="0"/>
              </a:spcBef>
              <a:spcAft>
                <a:spcPts val="0"/>
              </a:spcAft>
              <a:buSzPts val="1800"/>
              <a:buNone/>
            </a:pPr>
            <a:r>
              <a:t/>
            </a:r>
            <a:endParaRPr/>
          </a:p>
        </p:txBody>
      </p:sp>
      <p:sp>
        <p:nvSpPr>
          <p:cNvPr id="990" name="Google Shape;990;p28"/>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991" name="Google Shape;991;p28"/>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29"/>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997" name="Google Shape;997;p29"/>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8" name="Google Shape;998;p29"/>
          <p:cNvSpPr txBox="1"/>
          <p:nvPr>
            <p:ph type="title"/>
          </p:nvPr>
        </p:nvSpPr>
        <p:spPr>
          <a:xfrm>
            <a:off x="2842367" y="1910154"/>
            <a:ext cx="6495822" cy="2300288"/>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C63CCD"/>
              </a:buClr>
              <a:buSzPts val="3200"/>
              <a:buFont typeface="Quattrocento Sans"/>
              <a:buNone/>
            </a:pPr>
            <a:r>
              <a:rPr lang="en-US"/>
              <a:t>The onus to learn new skills typically falls on you.</a:t>
            </a:r>
            <a:endParaRPr/>
          </a:p>
        </p:txBody>
      </p:sp>
      <p:sp>
        <p:nvSpPr>
          <p:cNvPr id="999" name="Google Shape;999;p29"/>
          <p:cNvSpPr txBox="1"/>
          <p:nvPr>
            <p:ph idx="1" type="body"/>
          </p:nvPr>
        </p:nvSpPr>
        <p:spPr>
          <a:xfrm>
            <a:off x="2853812" y="3834834"/>
            <a:ext cx="6484376" cy="4429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 Microsoft Learn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cfd9057daf_0_26"/>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14" name="Google Shape;514;g2cfd9057daf_0_26"/>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[Sample questions]</a:t>
            </a:r>
            <a:endParaRPr b="1"/>
          </a:p>
        </p:txBody>
      </p:sp>
      <p:sp>
        <p:nvSpPr>
          <p:cNvPr id="515" name="Google Shape;515;g2cfd9057daf_0_26"/>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16" name="Google Shape;516;g2cfd9057daf_0_26"/>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30"/>
          <p:cNvSpPr txBox="1"/>
          <p:nvPr>
            <p:ph type="title"/>
          </p:nvPr>
        </p:nvSpPr>
        <p:spPr>
          <a:xfrm>
            <a:off x="2842367" y="1914510"/>
            <a:ext cx="6495822" cy="2300288"/>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8BC7EA"/>
              </a:buClr>
              <a:buSzPts val="3200"/>
              <a:buFont typeface="Quattrocento Sans"/>
              <a:buNone/>
            </a:pPr>
            <a:r>
              <a:rPr lang="en-US"/>
              <a:t>The onus to learn new skills typically falls on you.</a:t>
            </a:r>
            <a:endParaRPr/>
          </a:p>
        </p:txBody>
      </p:sp>
      <p:sp>
        <p:nvSpPr>
          <p:cNvPr id="1005" name="Google Shape;1005;p30"/>
          <p:cNvSpPr txBox="1"/>
          <p:nvPr>
            <p:ph idx="1" type="body"/>
          </p:nvPr>
        </p:nvSpPr>
        <p:spPr>
          <a:xfrm>
            <a:off x="2853812" y="3839190"/>
            <a:ext cx="6484376" cy="442913"/>
          </a:xfrm>
          <a:prstGeom prst="rect">
            <a:avLst/>
          </a:prstGeom>
          <a:noFill/>
          <a:ln>
            <a:noFill/>
          </a:ln>
        </p:spPr>
        <p:txBody>
          <a:bodyPr anchorCtr="0" anchor="t" bIns="45700" lIns="91425" spcFirstLastPara="1" rIns="91425" wrap="square" tIns="45700">
            <a:normAutofit/>
          </a:bodyPr>
          <a:lstStyle/>
          <a:p>
            <a:pPr indent="0" lvl="0" marL="0" rtl="0" algn="l">
              <a:lnSpc>
                <a:spcPct val="114000"/>
              </a:lnSpc>
              <a:spcBef>
                <a:spcPts val="0"/>
              </a:spcBef>
              <a:spcAft>
                <a:spcPts val="0"/>
              </a:spcAft>
              <a:buSzPts val="2000"/>
              <a:buNone/>
            </a:pPr>
            <a:r>
              <a:rPr lang="en-US"/>
              <a:t>— Microsoft Learn</a:t>
            </a:r>
            <a:endParaRPr/>
          </a:p>
        </p:txBody>
      </p:sp>
      <p:sp>
        <p:nvSpPr>
          <p:cNvPr id="1006" name="Google Shape;1006;p30"/>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31"/>
          <p:cNvSpPr/>
          <p:nvPr>
            <p:ph idx="2" type="pic"/>
          </p:nvPr>
        </p:nvSpPr>
        <p:spPr>
          <a:xfrm>
            <a:off x="7710617" y="585298"/>
            <a:ext cx="2859706" cy="5581723"/>
          </a:xfrm>
          <a:prstGeom prst="roundRect">
            <a:avLst>
              <a:gd fmla="val 6329" name="adj"/>
            </a:avLst>
          </a:prstGeom>
          <a:solidFill>
            <a:srgbClr val="F5F3F6"/>
          </a:solidFill>
          <a:ln>
            <a:noFill/>
          </a:ln>
        </p:spPr>
      </p:sp>
      <p:sp>
        <p:nvSpPr>
          <p:cNvPr id="1012" name="Google Shape;1012;p31"/>
          <p:cNvSpPr txBox="1"/>
          <p:nvPr>
            <p:ph type="title"/>
          </p:nvPr>
        </p:nvSpPr>
        <p:spPr>
          <a:xfrm>
            <a:off x="457200" y="842125"/>
            <a:ext cx="5493036"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8BC7EA"/>
              </a:buClr>
              <a:buSzPts val="3200"/>
              <a:buFont typeface="Quattrocento Sans"/>
              <a:buNone/>
            </a:pPr>
            <a:r>
              <a:t/>
            </a:r>
            <a:endParaRPr/>
          </a:p>
        </p:txBody>
      </p:sp>
      <p:sp>
        <p:nvSpPr>
          <p:cNvPr id="1013" name="Google Shape;1013;p31"/>
          <p:cNvSpPr txBox="1"/>
          <p:nvPr>
            <p:ph idx="1" type="body"/>
          </p:nvPr>
        </p:nvSpPr>
        <p:spPr>
          <a:xfrm>
            <a:off x="457200" y="2276722"/>
            <a:ext cx="5493036" cy="3614403"/>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0"/>
              </a:spcBef>
              <a:spcAft>
                <a:spcPts val="0"/>
              </a:spcAft>
              <a:buClr>
                <a:schemeClr val="lt1"/>
              </a:buClr>
              <a:buSzPts val="2200"/>
              <a:buNone/>
            </a:pPr>
            <a:r>
              <a:t/>
            </a:r>
            <a:endParaRPr/>
          </a:p>
        </p:txBody>
      </p:sp>
      <p:sp>
        <p:nvSpPr>
          <p:cNvPr id="1014" name="Google Shape;1014;p31"/>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32"/>
          <p:cNvSpPr/>
          <p:nvPr>
            <p:ph idx="2" type="pic"/>
          </p:nvPr>
        </p:nvSpPr>
        <p:spPr>
          <a:xfrm>
            <a:off x="6125135" y="1515678"/>
            <a:ext cx="4931239" cy="3121743"/>
          </a:xfrm>
          <a:prstGeom prst="roundRect">
            <a:avLst>
              <a:gd fmla="val 0" name="adj"/>
            </a:avLst>
          </a:prstGeom>
          <a:solidFill>
            <a:schemeClr val="lt1"/>
          </a:solidFill>
          <a:ln>
            <a:noFill/>
          </a:ln>
        </p:spPr>
      </p:sp>
      <p:sp>
        <p:nvSpPr>
          <p:cNvPr id="1020" name="Google Shape;1020;p32"/>
          <p:cNvSpPr txBox="1"/>
          <p:nvPr>
            <p:ph type="title"/>
          </p:nvPr>
        </p:nvSpPr>
        <p:spPr>
          <a:xfrm>
            <a:off x="457200" y="842125"/>
            <a:ext cx="4962300"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t/>
            </a:r>
            <a:endParaRPr/>
          </a:p>
        </p:txBody>
      </p:sp>
      <p:sp>
        <p:nvSpPr>
          <p:cNvPr id="1021" name="Google Shape;1021;p32"/>
          <p:cNvSpPr txBox="1"/>
          <p:nvPr>
            <p:ph idx="1" type="body"/>
          </p:nvPr>
        </p:nvSpPr>
        <p:spPr>
          <a:xfrm>
            <a:off x="457200" y="2276722"/>
            <a:ext cx="4962300" cy="3614403"/>
          </a:xfrm>
          <a:prstGeom prst="rect">
            <a:avLst/>
          </a:prstGeom>
          <a:noFill/>
          <a:ln>
            <a:noFill/>
          </a:ln>
        </p:spPr>
        <p:txBody>
          <a:bodyPr anchorCtr="0" anchor="t" bIns="45700" lIns="91425" spcFirstLastPara="1" rIns="91425" wrap="square" tIns="45700">
            <a:normAutofit/>
          </a:bodyPr>
          <a:lstStyle/>
          <a:p>
            <a:pPr indent="-88900" lvl="0" marL="228600" rtl="0" algn="l">
              <a:lnSpc>
                <a:spcPct val="100000"/>
              </a:lnSpc>
              <a:spcBef>
                <a:spcPts val="0"/>
              </a:spcBef>
              <a:spcAft>
                <a:spcPts val="0"/>
              </a:spcAft>
              <a:buSzPts val="2200"/>
              <a:buNone/>
            </a:pPr>
            <a:r>
              <a:t/>
            </a:r>
            <a:endParaRPr sz="2200"/>
          </a:p>
        </p:txBody>
      </p:sp>
      <p:sp>
        <p:nvSpPr>
          <p:cNvPr id="1022" name="Google Shape;1022;p32"/>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1023" name="Google Shape;1023;p32"/>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33"/>
          <p:cNvSpPr/>
          <p:nvPr>
            <p:ph idx="2" type="pic"/>
          </p:nvPr>
        </p:nvSpPr>
        <p:spPr>
          <a:xfrm>
            <a:off x="5849888" y="1158618"/>
            <a:ext cx="5396890" cy="4094921"/>
          </a:xfrm>
          <a:prstGeom prst="roundRect">
            <a:avLst>
              <a:gd fmla="val 2255" name="adj"/>
            </a:avLst>
          </a:prstGeom>
          <a:solidFill>
            <a:schemeClr val="lt1"/>
          </a:solidFill>
          <a:ln>
            <a:noFill/>
          </a:ln>
        </p:spPr>
      </p:sp>
      <p:sp>
        <p:nvSpPr>
          <p:cNvPr id="1029" name="Google Shape;1029;p33"/>
          <p:cNvSpPr txBox="1"/>
          <p:nvPr>
            <p:ph type="title"/>
          </p:nvPr>
        </p:nvSpPr>
        <p:spPr>
          <a:xfrm>
            <a:off x="457200" y="842125"/>
            <a:ext cx="4962300"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t/>
            </a:r>
            <a:endParaRPr/>
          </a:p>
        </p:txBody>
      </p:sp>
      <p:sp>
        <p:nvSpPr>
          <p:cNvPr id="1030" name="Google Shape;1030;p33"/>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1031" name="Google Shape;1031;p33"/>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2" name="Google Shape;1032;p33"/>
          <p:cNvSpPr txBox="1"/>
          <p:nvPr>
            <p:ph idx="1" type="body"/>
          </p:nvPr>
        </p:nvSpPr>
        <p:spPr>
          <a:xfrm>
            <a:off x="457200" y="2276722"/>
            <a:ext cx="4962300" cy="3614403"/>
          </a:xfrm>
          <a:prstGeom prst="rect">
            <a:avLst/>
          </a:prstGeom>
          <a:noFill/>
          <a:ln>
            <a:noFill/>
          </a:ln>
        </p:spPr>
        <p:txBody>
          <a:bodyPr anchorCtr="0" anchor="t" bIns="45700" lIns="91425" spcFirstLastPara="1" rIns="91425" wrap="square" tIns="45700">
            <a:normAutofit/>
          </a:bodyPr>
          <a:lstStyle/>
          <a:p>
            <a:pPr indent="-101600" lvl="0" marL="228600" rtl="0" algn="l">
              <a:lnSpc>
                <a:spcPct val="100000"/>
              </a:lnSpc>
              <a:spcBef>
                <a:spcPts val="0"/>
              </a:spcBef>
              <a:spcAft>
                <a:spcPts val="0"/>
              </a:spcAft>
              <a:buSzPts val="20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34"/>
          <p:cNvSpPr txBox="1"/>
          <p:nvPr>
            <p:ph type="title"/>
          </p:nvPr>
        </p:nvSpPr>
        <p:spPr>
          <a:xfrm>
            <a:off x="457200" y="842125"/>
            <a:ext cx="4962300"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t/>
            </a:r>
            <a:endParaRPr/>
          </a:p>
        </p:txBody>
      </p:sp>
      <p:sp>
        <p:nvSpPr>
          <p:cNvPr id="1038" name="Google Shape;1038;p34"/>
          <p:cNvSpPr/>
          <p:nvPr>
            <p:ph idx="2" type="pic"/>
          </p:nvPr>
        </p:nvSpPr>
        <p:spPr>
          <a:xfrm>
            <a:off x="6620494" y="742208"/>
            <a:ext cx="3859480" cy="5064826"/>
          </a:xfrm>
          <a:prstGeom prst="roundRect">
            <a:avLst>
              <a:gd fmla="val 2255" name="adj"/>
            </a:avLst>
          </a:prstGeom>
          <a:solidFill>
            <a:schemeClr val="lt1"/>
          </a:solidFill>
          <a:ln>
            <a:noFill/>
          </a:ln>
        </p:spPr>
      </p:sp>
      <p:sp>
        <p:nvSpPr>
          <p:cNvPr id="1039" name="Google Shape;1039;p34"/>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1040" name="Google Shape;1040;p34"/>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1" name="Google Shape;1041;p34"/>
          <p:cNvSpPr txBox="1"/>
          <p:nvPr>
            <p:ph idx="1" type="body"/>
          </p:nvPr>
        </p:nvSpPr>
        <p:spPr>
          <a:xfrm>
            <a:off x="457200" y="2276722"/>
            <a:ext cx="4962300" cy="3614403"/>
          </a:xfrm>
          <a:prstGeom prst="rect">
            <a:avLst/>
          </a:prstGeom>
          <a:noFill/>
          <a:ln>
            <a:noFill/>
          </a:ln>
        </p:spPr>
        <p:txBody>
          <a:bodyPr anchorCtr="0" anchor="t" bIns="45700" lIns="91425" spcFirstLastPara="1" rIns="91425" wrap="square" tIns="45700">
            <a:normAutofit/>
          </a:bodyPr>
          <a:lstStyle/>
          <a:p>
            <a:pPr indent="-101600" lvl="0" marL="228600" rtl="0" algn="l">
              <a:lnSpc>
                <a:spcPct val="100000"/>
              </a:lnSpc>
              <a:spcBef>
                <a:spcPts val="0"/>
              </a:spcBef>
              <a:spcAft>
                <a:spcPts val="0"/>
              </a:spcAft>
              <a:buSzPts val="20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35"/>
          <p:cNvSpPr/>
          <p:nvPr>
            <p:ph idx="2" type="pic"/>
          </p:nvPr>
        </p:nvSpPr>
        <p:spPr>
          <a:xfrm>
            <a:off x="3032370" y="1660768"/>
            <a:ext cx="6142110" cy="3920907"/>
          </a:xfrm>
          <a:prstGeom prst="roundRect">
            <a:avLst>
              <a:gd fmla="val 0" name="adj"/>
            </a:avLst>
          </a:prstGeom>
          <a:solidFill>
            <a:schemeClr val="lt1"/>
          </a:solidFill>
          <a:ln>
            <a:noFill/>
          </a:ln>
        </p:spPr>
      </p:sp>
      <p:sp>
        <p:nvSpPr>
          <p:cNvPr id="1047" name="Google Shape;1047;p35"/>
          <p:cNvSpPr txBox="1"/>
          <p:nvPr>
            <p:ph type="title"/>
          </p:nvPr>
        </p:nvSpPr>
        <p:spPr>
          <a:xfrm>
            <a:off x="2362200" y="220072"/>
            <a:ext cx="7467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rgbClr val="000000"/>
              </a:buClr>
              <a:buSzPts val="3200"/>
              <a:buFont typeface="Quattrocento Sans"/>
              <a:buNone/>
            </a:pPr>
            <a:r>
              <a:t/>
            </a:r>
            <a:endParaRPr/>
          </a:p>
        </p:txBody>
      </p:sp>
      <p:sp>
        <p:nvSpPr>
          <p:cNvPr id="1048" name="Google Shape;1048;p35"/>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1049" name="Google Shape;1049;p35"/>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1050" name="Google Shape;1050;p35"/>
          <p:cNvCxnSpPr/>
          <p:nvPr/>
        </p:nvCxnSpPr>
        <p:spPr>
          <a:xfrm>
            <a:off x="4586514" y="1074404"/>
            <a:ext cx="3033486" cy="0"/>
          </a:xfrm>
          <a:prstGeom prst="straightConnector1">
            <a:avLst/>
          </a:prstGeom>
          <a:noFill/>
          <a:ln cap="flat" cmpd="sng" w="38100">
            <a:solidFill>
              <a:srgbClr val="F5364B"/>
            </a:solidFill>
            <a:prstDash val="solid"/>
            <a:miter lim="800000"/>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36"/>
          <p:cNvSpPr txBox="1"/>
          <p:nvPr>
            <p:ph type="title"/>
          </p:nvPr>
        </p:nvSpPr>
        <p:spPr>
          <a:xfrm>
            <a:off x="439200" y="900000"/>
            <a:ext cx="11321000" cy="1047600"/>
          </a:xfrm>
          <a:prstGeom prst="rect">
            <a:avLst/>
          </a:prstGeom>
          <a:noFill/>
          <a:ln>
            <a:noFill/>
          </a:ln>
        </p:spPr>
        <p:txBody>
          <a:bodyPr anchorCtr="0" anchor="ctr" bIns="45700" lIns="91425" spcFirstLastPara="1" rIns="91425" wrap="square" tIns="45700">
            <a:normAutofit/>
          </a:bodyPr>
          <a:lstStyle/>
          <a:p>
            <a:pPr indent="0" lvl="0" marL="0" rtl="0" algn="ctr">
              <a:lnSpc>
                <a:spcPct val="114000"/>
              </a:lnSpc>
              <a:spcBef>
                <a:spcPts val="0"/>
              </a:spcBef>
              <a:spcAft>
                <a:spcPts val="0"/>
              </a:spcAft>
              <a:buClr>
                <a:srgbClr val="000000"/>
              </a:buClr>
              <a:buSzPts val="3200"/>
              <a:buFont typeface="Quattrocento Sans"/>
              <a:buNone/>
            </a:pPr>
            <a:r>
              <a:rPr lang="en-US"/>
              <a:t>See new possibilities in technology</a:t>
            </a:r>
            <a:endParaRPr/>
          </a:p>
        </p:txBody>
      </p:sp>
      <p:sp>
        <p:nvSpPr>
          <p:cNvPr id="1056" name="Google Shape;1056;p36"/>
          <p:cNvSpPr txBox="1"/>
          <p:nvPr>
            <p:ph idx="11" type="ftr"/>
          </p:nvPr>
        </p:nvSpPr>
        <p:spPr>
          <a:xfrm>
            <a:off x="480090" y="6208870"/>
            <a:ext cx="1062397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1057" name="Google Shape;1057;p36"/>
          <p:cNvSpPr txBox="1"/>
          <p:nvPr>
            <p:ph idx="12" type="sldNum"/>
          </p:nvPr>
        </p:nvSpPr>
        <p:spPr>
          <a:xfrm>
            <a:off x="11275961" y="6208870"/>
            <a:ext cx="484239"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1058" name="Google Shape;1058;p36"/>
          <p:cNvCxnSpPr/>
          <p:nvPr/>
        </p:nvCxnSpPr>
        <p:spPr>
          <a:xfrm>
            <a:off x="2873829" y="1652071"/>
            <a:ext cx="1619794" cy="0"/>
          </a:xfrm>
          <a:prstGeom prst="straightConnector1">
            <a:avLst/>
          </a:prstGeom>
          <a:noFill/>
          <a:ln cap="flat" cmpd="sng" w="38100">
            <a:solidFill>
              <a:srgbClr val="F5364B"/>
            </a:solidFill>
            <a:prstDash val="solid"/>
            <a:miter lim="800000"/>
            <a:headEnd len="sm" w="sm" type="none"/>
            <a:tailEnd len="sm" w="sm" type="none"/>
          </a:ln>
        </p:spPr>
      </p:cxnSp>
      <p:graphicFrame>
        <p:nvGraphicFramePr>
          <p:cNvPr id="1059" name="Google Shape;1059;p36"/>
          <p:cNvGraphicFramePr/>
          <p:nvPr/>
        </p:nvGraphicFramePr>
        <p:xfrm>
          <a:off x="439199" y="2409455"/>
          <a:ext cx="3000000" cy="3000000"/>
        </p:xfrm>
        <a:graphic>
          <a:graphicData uri="http://schemas.openxmlformats.org/drawingml/2006/table">
            <a:tbl>
              <a:tblPr bandRow="1" firstRow="1">
                <a:noFill/>
                <a:tableStyleId>{56F6297C-621B-4E06-AA77-E73564CF151D}</a:tableStyleId>
              </a:tblPr>
              <a:tblGrid>
                <a:gridCol w="2723725"/>
                <a:gridCol w="2923075"/>
                <a:gridCol w="2923075"/>
                <a:gridCol w="2751100"/>
              </a:tblGrid>
              <a:tr h="1010650">
                <a:tc>
                  <a:txBody>
                    <a:bodyPr/>
                    <a:lstStyle/>
                    <a:p>
                      <a:pPr indent="0" lvl="0" marL="0" marR="0" rtl="0" algn="l">
                        <a:lnSpc>
                          <a:spcPct val="150000"/>
                        </a:lnSpc>
                        <a:spcBef>
                          <a:spcPts val="0"/>
                        </a:spcBef>
                        <a:spcAft>
                          <a:spcPts val="0"/>
                        </a:spcAft>
                        <a:buNone/>
                      </a:pPr>
                      <a:r>
                        <a:rPr b="1" i="0" lang="en-US" sz="1800" u="none" cap="none" strike="noStrike">
                          <a:solidFill>
                            <a:srgbClr val="2278D4"/>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6A6A6"/>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2278D4"/>
                        </a:buClr>
                        <a:buSzPts val="1800"/>
                        <a:buFont typeface="Quattrocento Sans"/>
                        <a:buNone/>
                      </a:pPr>
                      <a:r>
                        <a:rPr b="1" i="0" lang="en-US" sz="1800" u="none" cap="none" strike="noStrike">
                          <a:solidFill>
                            <a:srgbClr val="2278D4"/>
                          </a:solidFill>
                          <a:latin typeface="Quattrocento Sans"/>
                          <a:ea typeface="Quattrocento Sans"/>
                          <a:cs typeface="Quattrocento Sans"/>
                          <a:sym typeface="Quattrocento Sans"/>
                        </a:rPr>
                        <a:t>Tab Conten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6A6A6"/>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2278D4"/>
                        </a:buClr>
                        <a:buSzPts val="1800"/>
                        <a:buFont typeface="Quattrocento Sans"/>
                        <a:buNone/>
                      </a:pPr>
                      <a:r>
                        <a:rPr b="1" i="0" lang="en-US" sz="1800" u="none" cap="none" strike="noStrike">
                          <a:solidFill>
                            <a:srgbClr val="2278D4"/>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6A6A6"/>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2278D4"/>
                        </a:buClr>
                        <a:buSzPts val="1800"/>
                        <a:buFont typeface="Quattrocento Sans"/>
                        <a:buNone/>
                      </a:pPr>
                      <a:r>
                        <a:rPr b="1" i="0" lang="en-US" sz="1800" u="none" cap="none" strike="noStrike">
                          <a:solidFill>
                            <a:srgbClr val="2278D4"/>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6A6A6"/>
                      </a:solidFill>
                      <a:prstDash val="solid"/>
                      <a:round/>
                      <a:headEnd len="sm" w="sm" type="none"/>
                      <a:tailEnd len="sm" w="sm" type="none"/>
                    </a:lnB>
                  </a:tcPr>
                </a:tc>
              </a:tr>
              <a:tr h="1010650">
                <a:tc>
                  <a:txBody>
                    <a:bodyPr/>
                    <a:lstStyle/>
                    <a:p>
                      <a:pPr indent="0" lvl="0" marL="0" marR="0" rtl="0" algn="l">
                        <a:lnSpc>
                          <a:spcPct val="150000"/>
                        </a:lnSpc>
                        <a:spcBef>
                          <a:spcPts val="0"/>
                        </a:spcBef>
                        <a:spcAft>
                          <a:spcPts val="0"/>
                        </a:spcAft>
                        <a:buClr>
                          <a:schemeClr val="dk2"/>
                        </a:buClr>
                        <a:buSzPts val="1800"/>
                        <a:buFont typeface="Quattrocento Sans"/>
                        <a:buNone/>
                      </a:pPr>
                      <a:r>
                        <a:rPr b="0" i="0" lang="en-US" sz="1800" u="none" cap="none" strike="noStrike">
                          <a:solidFill>
                            <a:schemeClr val="dk2"/>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chemeClr val="dk2"/>
                        </a:buClr>
                        <a:buSzPts val="1800"/>
                        <a:buFont typeface="Quattrocento Sans"/>
                        <a:buNone/>
                      </a:pPr>
                      <a:r>
                        <a:rPr b="0" i="0" lang="en-US" sz="1800" u="none" cap="none" strike="noStrike">
                          <a:solidFill>
                            <a:schemeClr val="dk2"/>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chemeClr val="dk2"/>
                        </a:buClr>
                        <a:buSzPts val="1800"/>
                        <a:buFont typeface="Quattrocento Sans"/>
                        <a:buNone/>
                      </a:pPr>
                      <a:r>
                        <a:rPr b="0" i="0" lang="en-US" sz="1800" u="none" cap="none" strike="noStrike">
                          <a:solidFill>
                            <a:schemeClr val="dk2"/>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chemeClr val="dk2"/>
                        </a:buClr>
                        <a:buSzPts val="1800"/>
                        <a:buFont typeface="Quattrocento Sans"/>
                        <a:buNone/>
                      </a:pPr>
                      <a:r>
                        <a:rPr b="0" i="0" lang="en-US" sz="1800" u="none" cap="none" strike="noStrike">
                          <a:solidFill>
                            <a:schemeClr val="dk2"/>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6A6A6"/>
                      </a:solidFill>
                      <a:prstDash val="solid"/>
                      <a:round/>
                      <a:headEnd len="sm" w="sm" type="none"/>
                      <a:tailEnd len="sm" w="sm" type="none"/>
                    </a:lnT>
                    <a:lnB cap="flat" cmpd="sng" w="12700">
                      <a:solidFill>
                        <a:srgbClr val="A6A6A6"/>
                      </a:solidFill>
                      <a:prstDash val="solid"/>
                      <a:round/>
                      <a:headEnd len="sm" w="sm" type="none"/>
                      <a:tailEnd len="sm" w="sm" type="none"/>
                    </a:lnB>
                  </a:tcPr>
                </a:tc>
              </a:tr>
              <a:tr h="1010650">
                <a:tc>
                  <a:txBody>
                    <a:bodyPr/>
                    <a:lstStyle/>
                    <a:p>
                      <a:pPr indent="0" lvl="0" marL="0" marR="0" rtl="0" algn="l">
                        <a:lnSpc>
                          <a:spcPct val="150000"/>
                        </a:lnSpc>
                        <a:spcBef>
                          <a:spcPts val="0"/>
                        </a:spcBef>
                        <a:spcAft>
                          <a:spcPts val="0"/>
                        </a:spcAft>
                        <a:buClr>
                          <a:schemeClr val="dk2"/>
                        </a:buClr>
                        <a:buSzPts val="1800"/>
                        <a:buFont typeface="Quattrocento Sans"/>
                        <a:buNone/>
                      </a:pPr>
                      <a:r>
                        <a:rPr b="0" i="0" lang="en-US" sz="1800" u="none" cap="none" strike="noStrike">
                          <a:solidFill>
                            <a:schemeClr val="dk2"/>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6A6A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chemeClr val="dk2"/>
                        </a:buClr>
                        <a:buSzPts val="1800"/>
                        <a:buFont typeface="Quattrocento Sans"/>
                        <a:buNone/>
                      </a:pPr>
                      <a:r>
                        <a:rPr b="0" i="0" lang="en-US" sz="1800" u="none" cap="none" strike="noStrike">
                          <a:solidFill>
                            <a:schemeClr val="dk2"/>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6A6A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chemeClr val="dk2"/>
                        </a:buClr>
                        <a:buSzPts val="1800"/>
                        <a:buFont typeface="Quattrocento Sans"/>
                        <a:buNone/>
                      </a:pPr>
                      <a:r>
                        <a:rPr b="0" i="0" lang="en-US" sz="1800" u="none" cap="none" strike="noStrike">
                          <a:solidFill>
                            <a:schemeClr val="dk2"/>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6A6A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chemeClr val="dk2"/>
                        </a:buClr>
                        <a:buSzPts val="1800"/>
                        <a:buFont typeface="Quattrocento Sans"/>
                        <a:buNone/>
                      </a:pPr>
                      <a:r>
                        <a:rPr b="0" i="0" lang="en-US" sz="1800" u="none" cap="none" strike="noStrike">
                          <a:solidFill>
                            <a:schemeClr val="dk2"/>
                          </a:solidFill>
                          <a:latin typeface="Quattrocento Sans"/>
                          <a:ea typeface="Quattrocento Sans"/>
                          <a:cs typeface="Quattrocento Sans"/>
                          <a:sym typeface="Quattrocento Sans"/>
                        </a:rPr>
                        <a:t>Tab Content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6A6A6"/>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cxnSp>
        <p:nvCxnSpPr>
          <p:cNvPr id="1060" name="Google Shape;1060;p36"/>
          <p:cNvCxnSpPr/>
          <p:nvPr/>
        </p:nvCxnSpPr>
        <p:spPr>
          <a:xfrm>
            <a:off x="4653776" y="1652071"/>
            <a:ext cx="4150590" cy="0"/>
          </a:xfrm>
          <a:prstGeom prst="straightConnector1">
            <a:avLst/>
          </a:prstGeom>
          <a:noFill/>
          <a:ln cap="flat" cmpd="sng" w="38100">
            <a:solidFill>
              <a:srgbClr val="F5364B"/>
            </a:solidFill>
            <a:prstDash val="solid"/>
            <a:miter lim="800000"/>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37"/>
          <p:cNvSpPr txBox="1"/>
          <p:nvPr>
            <p:ph type="title"/>
          </p:nvPr>
        </p:nvSpPr>
        <p:spPr>
          <a:xfrm>
            <a:off x="431480" y="1176287"/>
            <a:ext cx="5493036"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F5364B"/>
              </a:buClr>
              <a:buSzPts val="4400"/>
              <a:buFont typeface="Quattrocento Sans"/>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38"/>
          <p:cNvSpPr txBox="1"/>
          <p:nvPr>
            <p:ph type="title"/>
          </p:nvPr>
        </p:nvSpPr>
        <p:spPr>
          <a:xfrm>
            <a:off x="431480" y="1176287"/>
            <a:ext cx="5493036"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F5364B"/>
              </a:buClr>
              <a:buSzPts val="4400"/>
              <a:buFont typeface="Quattrocento Sans"/>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39"/>
          <p:cNvSpPr txBox="1"/>
          <p:nvPr>
            <p:ph type="title"/>
          </p:nvPr>
        </p:nvSpPr>
        <p:spPr>
          <a:xfrm>
            <a:off x="431480" y="1176287"/>
            <a:ext cx="5493036" cy="1325563"/>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F5364B"/>
              </a:buClr>
              <a:buSzPts val="4400"/>
              <a:buFont typeface="Quattrocento Sans"/>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6f9c5c5de8_0_0"/>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22" name="Google Shape;522;g26f9c5c5de8_0_0"/>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[User need selection]</a:t>
            </a:r>
            <a:endParaRPr b="1"/>
          </a:p>
        </p:txBody>
      </p:sp>
      <p:sp>
        <p:nvSpPr>
          <p:cNvPr id="523" name="Google Shape;523;g26f9c5c5de8_0_0"/>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24" name="Google Shape;524;g26f9c5c5de8_0_0"/>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6f9c5c5de8_0_7"/>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30" name="Google Shape;530;g26f9c5c5de8_0_7"/>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[Ideation technique #1]</a:t>
            </a:r>
            <a:endParaRPr b="1"/>
          </a:p>
        </p:txBody>
      </p:sp>
      <p:sp>
        <p:nvSpPr>
          <p:cNvPr id="531" name="Google Shape;531;g26f9c5c5de8_0_7"/>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32" name="Google Shape;532;g26f9c5c5de8_0_7"/>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6f9c5c5de8_0_14"/>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38" name="Google Shape;538;g26f9c5c5de8_0_14"/>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[Ideation technique #2]</a:t>
            </a:r>
            <a:endParaRPr b="1"/>
          </a:p>
        </p:txBody>
      </p:sp>
      <p:sp>
        <p:nvSpPr>
          <p:cNvPr id="539" name="Google Shape;539;g26f9c5c5de8_0_14"/>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40" name="Google Shape;540;g26f9c5c5de8_0_14"/>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6f9c5c5de8_0_21"/>
          <p:cNvSpPr txBox="1"/>
          <p:nvPr>
            <p:ph idx="1" type="body"/>
          </p:nvPr>
        </p:nvSpPr>
        <p:spPr>
          <a:xfrm>
            <a:off x="427082" y="2334597"/>
            <a:ext cx="9441600" cy="3614400"/>
          </a:xfrm>
          <a:prstGeom prst="rect">
            <a:avLst/>
          </a:prstGeom>
          <a:noFill/>
          <a:ln>
            <a:noFill/>
          </a:ln>
        </p:spPr>
        <p:txBody>
          <a:bodyPr anchorCtr="0" anchor="t" bIns="45700" lIns="91425" spcFirstLastPara="1" rIns="91425" wrap="square" tIns="45700">
            <a:normAutofit/>
          </a:bodyPr>
          <a:lstStyle/>
          <a:p>
            <a:pPr indent="-88900" lvl="0" marL="228600" rtl="0" algn="l">
              <a:lnSpc>
                <a:spcPct val="114000"/>
              </a:lnSpc>
              <a:spcBef>
                <a:spcPts val="1200"/>
              </a:spcBef>
              <a:spcAft>
                <a:spcPts val="0"/>
              </a:spcAft>
              <a:buSzPts val="2200"/>
              <a:buNone/>
            </a:pPr>
            <a:r>
              <a:t/>
            </a:r>
            <a:endParaRPr/>
          </a:p>
        </p:txBody>
      </p:sp>
      <p:sp>
        <p:nvSpPr>
          <p:cNvPr id="546" name="Google Shape;546;g26f9c5c5de8_0_21"/>
          <p:cNvSpPr txBox="1"/>
          <p:nvPr>
            <p:ph type="title"/>
          </p:nvPr>
        </p:nvSpPr>
        <p:spPr>
          <a:xfrm>
            <a:off x="427081" y="842125"/>
            <a:ext cx="113331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4000"/>
              </a:lnSpc>
              <a:spcBef>
                <a:spcPts val="0"/>
              </a:spcBef>
              <a:spcAft>
                <a:spcPts val="0"/>
              </a:spcAft>
              <a:buClr>
                <a:srgbClr val="000000"/>
              </a:buClr>
              <a:buSzPts val="3200"/>
              <a:buFont typeface="Quattrocento Sans"/>
              <a:buNone/>
            </a:pPr>
            <a:r>
              <a:rPr b="1" lang="en-US"/>
              <a:t>[The solution you want to sketch or wireframe]</a:t>
            </a:r>
            <a:endParaRPr b="1"/>
          </a:p>
        </p:txBody>
      </p:sp>
      <p:sp>
        <p:nvSpPr>
          <p:cNvPr id="547" name="Google Shape;547;g26f9c5c5de8_0_21"/>
          <p:cNvSpPr txBox="1"/>
          <p:nvPr>
            <p:ph idx="11" type="ftr"/>
          </p:nvPr>
        </p:nvSpPr>
        <p:spPr>
          <a:xfrm>
            <a:off x="480090" y="6208870"/>
            <a:ext cx="106239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Confidential &amp; Proprietary©</a:t>
            </a:r>
            <a:endParaRPr/>
          </a:p>
        </p:txBody>
      </p:sp>
      <p:sp>
        <p:nvSpPr>
          <p:cNvPr id="548" name="Google Shape;548;g26f9c5c5de8_0_21"/>
          <p:cNvSpPr txBox="1"/>
          <p:nvPr>
            <p:ph idx="12" type="sldNum"/>
          </p:nvPr>
        </p:nvSpPr>
        <p:spPr>
          <a:xfrm>
            <a:off x="11275961" y="6208870"/>
            <a:ext cx="484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Microsoft ">
      <a:dk1>
        <a:srgbClr val="000000"/>
      </a:dk1>
      <a:lt1>
        <a:srgbClr val="E8E5DF"/>
      </a:lt1>
      <a:dk2>
        <a:srgbClr val="081E2C"/>
      </a:dk2>
      <a:lt2>
        <a:srgbClr val="F4F2F5"/>
      </a:lt2>
      <a:accent1>
        <a:srgbClr val="FA5C38"/>
      </a:accent1>
      <a:accent2>
        <a:srgbClr val="F4364A"/>
      </a:accent2>
      <a:accent3>
        <a:srgbClr val="C63CCC"/>
      </a:accent3>
      <a:accent4>
        <a:srgbClr val="2277D3"/>
      </a:accent4>
      <a:accent5>
        <a:srgbClr val="FAA28A"/>
      </a:accent5>
      <a:accent6>
        <a:srgbClr val="FBB2BA"/>
      </a:accent6>
      <a:hlink>
        <a:srgbClr val="CD9AD3"/>
      </a:hlink>
      <a:folHlink>
        <a:srgbClr val="8BC6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2023-07-20T19:41:13Z</dcterms:created>
  <dc:creator>Carolina Cerdas</dc:creator>
</cp:coreProperties>
</file>